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3"/>
  </p:notesMasterIdLst>
  <p:sldIdLst>
    <p:sldId id="261" r:id="rId2"/>
  </p:sldIdLst>
  <p:sldSz cx="7775575" cy="10907713"/>
  <p:notesSz cx="6735763" cy="9866313"/>
  <p:defaultTextStyle>
    <a:defPPr>
      <a:defRPr lang="ja-JP"/>
    </a:defPPr>
    <a:lvl1pPr marL="0" algn="l" defTabSz="1019007" rtl="0" eaLnBrk="1" latinLnBrk="0" hangingPunct="1">
      <a:defRPr kumimoji="1" sz="2006" kern="1200">
        <a:solidFill>
          <a:schemeClr val="tx1"/>
        </a:solidFill>
        <a:latin typeface="+mn-lt"/>
        <a:ea typeface="+mn-ea"/>
        <a:cs typeface="+mn-cs"/>
      </a:defRPr>
    </a:lvl1pPr>
    <a:lvl2pPr marL="509504" algn="l" defTabSz="1019007" rtl="0" eaLnBrk="1" latinLnBrk="0" hangingPunct="1">
      <a:defRPr kumimoji="1" sz="2006" kern="1200">
        <a:solidFill>
          <a:schemeClr val="tx1"/>
        </a:solidFill>
        <a:latin typeface="+mn-lt"/>
        <a:ea typeface="+mn-ea"/>
        <a:cs typeface="+mn-cs"/>
      </a:defRPr>
    </a:lvl2pPr>
    <a:lvl3pPr marL="1019007" algn="l" defTabSz="1019007" rtl="0" eaLnBrk="1" latinLnBrk="0" hangingPunct="1">
      <a:defRPr kumimoji="1" sz="2006" kern="1200">
        <a:solidFill>
          <a:schemeClr val="tx1"/>
        </a:solidFill>
        <a:latin typeface="+mn-lt"/>
        <a:ea typeface="+mn-ea"/>
        <a:cs typeface="+mn-cs"/>
      </a:defRPr>
    </a:lvl3pPr>
    <a:lvl4pPr marL="1528511" algn="l" defTabSz="1019007" rtl="0" eaLnBrk="1" latinLnBrk="0" hangingPunct="1">
      <a:defRPr kumimoji="1" sz="2006" kern="1200">
        <a:solidFill>
          <a:schemeClr val="tx1"/>
        </a:solidFill>
        <a:latin typeface="+mn-lt"/>
        <a:ea typeface="+mn-ea"/>
        <a:cs typeface="+mn-cs"/>
      </a:defRPr>
    </a:lvl4pPr>
    <a:lvl5pPr marL="2038015" algn="l" defTabSz="1019007" rtl="0" eaLnBrk="1" latinLnBrk="0" hangingPunct="1">
      <a:defRPr kumimoji="1" sz="2006" kern="1200">
        <a:solidFill>
          <a:schemeClr val="tx1"/>
        </a:solidFill>
        <a:latin typeface="+mn-lt"/>
        <a:ea typeface="+mn-ea"/>
        <a:cs typeface="+mn-cs"/>
      </a:defRPr>
    </a:lvl5pPr>
    <a:lvl6pPr marL="2547518" algn="l" defTabSz="1019007" rtl="0" eaLnBrk="1" latinLnBrk="0" hangingPunct="1">
      <a:defRPr kumimoji="1" sz="2006" kern="1200">
        <a:solidFill>
          <a:schemeClr val="tx1"/>
        </a:solidFill>
        <a:latin typeface="+mn-lt"/>
        <a:ea typeface="+mn-ea"/>
        <a:cs typeface="+mn-cs"/>
      </a:defRPr>
    </a:lvl6pPr>
    <a:lvl7pPr marL="3057022" algn="l" defTabSz="1019007" rtl="0" eaLnBrk="1" latinLnBrk="0" hangingPunct="1">
      <a:defRPr kumimoji="1" sz="2006" kern="1200">
        <a:solidFill>
          <a:schemeClr val="tx1"/>
        </a:solidFill>
        <a:latin typeface="+mn-lt"/>
        <a:ea typeface="+mn-ea"/>
        <a:cs typeface="+mn-cs"/>
      </a:defRPr>
    </a:lvl7pPr>
    <a:lvl8pPr marL="3566526" algn="l" defTabSz="1019007" rtl="0" eaLnBrk="1" latinLnBrk="0" hangingPunct="1">
      <a:defRPr kumimoji="1" sz="2006" kern="1200">
        <a:solidFill>
          <a:schemeClr val="tx1"/>
        </a:solidFill>
        <a:latin typeface="+mn-lt"/>
        <a:ea typeface="+mn-ea"/>
        <a:cs typeface="+mn-cs"/>
      </a:defRPr>
    </a:lvl8pPr>
    <a:lvl9pPr marL="4076029" algn="l" defTabSz="1019007" rtl="0" eaLnBrk="1" latinLnBrk="0" hangingPunct="1">
      <a:defRPr kumimoji="1"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5">
          <p15:clr>
            <a:srgbClr val="A4A3A4"/>
          </p15:clr>
        </p15:guide>
        <p15:guide id="2" pos="24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FFCC"/>
    <a:srgbClr val="99FF99"/>
    <a:srgbClr val="E4007F"/>
    <a:srgbClr val="EA5504"/>
    <a:srgbClr val="005BAC"/>
    <a:srgbClr val="009944"/>
    <a:srgbClr val="906E30"/>
    <a:srgbClr val="A4723A"/>
    <a:srgbClr val="6647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4" d="100"/>
          <a:sy n="64" d="100"/>
        </p:scale>
        <p:origin x="1860" y="90"/>
      </p:cViewPr>
      <p:guideLst>
        <p:guide orient="horz" pos="3435"/>
        <p:guide pos="24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830" cy="495029"/>
          </a:xfrm>
          <a:prstGeom prst="rect">
            <a:avLst/>
          </a:prstGeom>
        </p:spPr>
        <p:txBody>
          <a:bodyPr vert="horz" lIns="90782" tIns="45391" rIns="90782" bIns="45391" rtlCol="0"/>
          <a:lstStyle>
            <a:lvl1pPr algn="l">
              <a:defRPr sz="1100"/>
            </a:lvl1pPr>
          </a:lstStyle>
          <a:p>
            <a:endParaRPr kumimoji="1" lang="ja-JP" altLang="en-US"/>
          </a:p>
        </p:txBody>
      </p:sp>
      <p:sp>
        <p:nvSpPr>
          <p:cNvPr id="3" name="日付プレースホルダー 2"/>
          <p:cNvSpPr>
            <a:spLocks noGrp="1"/>
          </p:cNvSpPr>
          <p:nvPr>
            <p:ph type="dt" idx="1"/>
          </p:nvPr>
        </p:nvSpPr>
        <p:spPr>
          <a:xfrm>
            <a:off x="3815376" y="0"/>
            <a:ext cx="2918830" cy="495029"/>
          </a:xfrm>
          <a:prstGeom prst="rect">
            <a:avLst/>
          </a:prstGeom>
        </p:spPr>
        <p:txBody>
          <a:bodyPr vert="horz" lIns="90782" tIns="45391" rIns="90782" bIns="45391" rtlCol="0"/>
          <a:lstStyle>
            <a:lvl1pPr algn="r">
              <a:defRPr sz="1100"/>
            </a:lvl1pPr>
          </a:lstStyle>
          <a:p>
            <a:fld id="{70F99883-74AE-4A2C-81B7-5B86A08198C0}" type="datetimeFigureOut">
              <a:rPr kumimoji="1" lang="ja-JP" altLang="en-US" smtClean="0"/>
              <a:t>2019/9/30</a:t>
            </a:fld>
            <a:endParaRPr kumimoji="1" lang="ja-JP" altLang="en-US"/>
          </a:p>
        </p:txBody>
      </p:sp>
      <p:sp>
        <p:nvSpPr>
          <p:cNvPr id="4" name="スライド イメージ プレースホルダー 3"/>
          <p:cNvSpPr>
            <a:spLocks noGrp="1" noRot="1" noChangeAspect="1"/>
          </p:cNvSpPr>
          <p:nvPr>
            <p:ph type="sldImg" idx="2"/>
          </p:nvPr>
        </p:nvSpPr>
        <p:spPr>
          <a:xfrm>
            <a:off x="2181225" y="1231900"/>
            <a:ext cx="2373313" cy="3332163"/>
          </a:xfrm>
          <a:prstGeom prst="rect">
            <a:avLst/>
          </a:prstGeom>
          <a:noFill/>
          <a:ln w="12700">
            <a:solidFill>
              <a:prstClr val="black"/>
            </a:solidFill>
          </a:ln>
        </p:spPr>
        <p:txBody>
          <a:bodyPr vert="horz" lIns="90782" tIns="45391" rIns="90782" bIns="45391"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0"/>
          </a:xfrm>
          <a:prstGeom prst="rect">
            <a:avLst/>
          </a:prstGeom>
        </p:spPr>
        <p:txBody>
          <a:bodyPr vert="horz" lIns="90782" tIns="45391" rIns="90782" bIns="4539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288"/>
            <a:ext cx="2918830" cy="495028"/>
          </a:xfrm>
          <a:prstGeom prst="rect">
            <a:avLst/>
          </a:prstGeom>
        </p:spPr>
        <p:txBody>
          <a:bodyPr vert="horz" lIns="90782" tIns="45391" rIns="90782" bIns="45391"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15376" y="9371288"/>
            <a:ext cx="2918830" cy="495028"/>
          </a:xfrm>
          <a:prstGeom prst="rect">
            <a:avLst/>
          </a:prstGeom>
        </p:spPr>
        <p:txBody>
          <a:bodyPr vert="horz" lIns="90782" tIns="45391" rIns="90782" bIns="45391" rtlCol="0" anchor="b"/>
          <a:lstStyle>
            <a:lvl1pPr algn="r">
              <a:defRPr sz="1100"/>
            </a:lvl1pPr>
          </a:lstStyle>
          <a:p>
            <a:fld id="{ACD93CC5-A9B8-46A1-B8C3-70AA73E05DA2}" type="slidenum">
              <a:rPr kumimoji="1" lang="ja-JP" altLang="en-US" smtClean="0"/>
              <a:t>‹#›</a:t>
            </a:fld>
            <a:endParaRPr kumimoji="1" lang="ja-JP" altLang="en-US"/>
          </a:p>
        </p:txBody>
      </p:sp>
    </p:spTree>
    <p:extLst>
      <p:ext uri="{BB962C8B-B14F-4D97-AF65-F5344CB8AC3E}">
        <p14:creationId xmlns:p14="http://schemas.microsoft.com/office/powerpoint/2010/main" val="3670022972"/>
      </p:ext>
    </p:extLst>
  </p:cSld>
  <p:clrMap bg1="lt1" tx1="dk1" bg2="lt2" tx2="dk2" accent1="accent1" accent2="accent2" accent3="accent3" accent4="accent4" accent5="accent5" accent6="accent6" hlink="hlink" folHlink="folHlink"/>
  <p:notesStyle>
    <a:lvl1pPr marL="0" algn="l" defTabSz="1019007" rtl="0" eaLnBrk="1" latinLnBrk="0" hangingPunct="1">
      <a:defRPr kumimoji="1" sz="1337" kern="1200">
        <a:solidFill>
          <a:schemeClr val="tx1"/>
        </a:solidFill>
        <a:latin typeface="+mn-lt"/>
        <a:ea typeface="+mn-ea"/>
        <a:cs typeface="+mn-cs"/>
      </a:defRPr>
    </a:lvl1pPr>
    <a:lvl2pPr marL="509504" algn="l" defTabSz="1019007" rtl="0" eaLnBrk="1" latinLnBrk="0" hangingPunct="1">
      <a:defRPr kumimoji="1" sz="1337" kern="1200">
        <a:solidFill>
          <a:schemeClr val="tx1"/>
        </a:solidFill>
        <a:latin typeface="+mn-lt"/>
        <a:ea typeface="+mn-ea"/>
        <a:cs typeface="+mn-cs"/>
      </a:defRPr>
    </a:lvl2pPr>
    <a:lvl3pPr marL="1019007" algn="l" defTabSz="1019007" rtl="0" eaLnBrk="1" latinLnBrk="0" hangingPunct="1">
      <a:defRPr kumimoji="1" sz="1337" kern="1200">
        <a:solidFill>
          <a:schemeClr val="tx1"/>
        </a:solidFill>
        <a:latin typeface="+mn-lt"/>
        <a:ea typeface="+mn-ea"/>
        <a:cs typeface="+mn-cs"/>
      </a:defRPr>
    </a:lvl3pPr>
    <a:lvl4pPr marL="1528511" algn="l" defTabSz="1019007" rtl="0" eaLnBrk="1" latinLnBrk="0" hangingPunct="1">
      <a:defRPr kumimoji="1" sz="1337" kern="1200">
        <a:solidFill>
          <a:schemeClr val="tx1"/>
        </a:solidFill>
        <a:latin typeface="+mn-lt"/>
        <a:ea typeface="+mn-ea"/>
        <a:cs typeface="+mn-cs"/>
      </a:defRPr>
    </a:lvl4pPr>
    <a:lvl5pPr marL="2038015" algn="l" defTabSz="1019007" rtl="0" eaLnBrk="1" latinLnBrk="0" hangingPunct="1">
      <a:defRPr kumimoji="1" sz="1337" kern="1200">
        <a:solidFill>
          <a:schemeClr val="tx1"/>
        </a:solidFill>
        <a:latin typeface="+mn-lt"/>
        <a:ea typeface="+mn-ea"/>
        <a:cs typeface="+mn-cs"/>
      </a:defRPr>
    </a:lvl5pPr>
    <a:lvl6pPr marL="2547518" algn="l" defTabSz="1019007" rtl="0" eaLnBrk="1" latinLnBrk="0" hangingPunct="1">
      <a:defRPr kumimoji="1" sz="1337" kern="1200">
        <a:solidFill>
          <a:schemeClr val="tx1"/>
        </a:solidFill>
        <a:latin typeface="+mn-lt"/>
        <a:ea typeface="+mn-ea"/>
        <a:cs typeface="+mn-cs"/>
      </a:defRPr>
    </a:lvl6pPr>
    <a:lvl7pPr marL="3057022" algn="l" defTabSz="1019007" rtl="0" eaLnBrk="1" latinLnBrk="0" hangingPunct="1">
      <a:defRPr kumimoji="1" sz="1337" kern="1200">
        <a:solidFill>
          <a:schemeClr val="tx1"/>
        </a:solidFill>
        <a:latin typeface="+mn-lt"/>
        <a:ea typeface="+mn-ea"/>
        <a:cs typeface="+mn-cs"/>
      </a:defRPr>
    </a:lvl7pPr>
    <a:lvl8pPr marL="3566526" algn="l" defTabSz="1019007" rtl="0" eaLnBrk="1" latinLnBrk="0" hangingPunct="1">
      <a:defRPr kumimoji="1" sz="1337" kern="1200">
        <a:solidFill>
          <a:schemeClr val="tx1"/>
        </a:solidFill>
        <a:latin typeface="+mn-lt"/>
        <a:ea typeface="+mn-ea"/>
        <a:cs typeface="+mn-cs"/>
      </a:defRPr>
    </a:lvl8pPr>
    <a:lvl9pPr marL="4076029" algn="l" defTabSz="1019007" rtl="0" eaLnBrk="1" latinLnBrk="0" hangingPunct="1">
      <a:defRPr kumimoji="1" sz="133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83168" y="1785129"/>
            <a:ext cx="6609239" cy="3797500"/>
          </a:xfrm>
          <a:prstGeom prst="rect">
            <a:avLst/>
          </a:prstGeom>
        </p:spPr>
        <p:txBody>
          <a:bodyPr anchor="b"/>
          <a:lstStyle>
            <a:lvl1pPr algn="ctr">
              <a:defRPr sz="5102"/>
            </a:lvl1pPr>
          </a:lstStyle>
          <a:p>
            <a:r>
              <a:rPr lang="ja-JP" altLang="en-US"/>
              <a:t>マスター タイトルの書式設定</a:t>
            </a:r>
            <a:endParaRPr lang="en-US" dirty="0"/>
          </a:p>
        </p:txBody>
      </p:sp>
      <p:sp>
        <p:nvSpPr>
          <p:cNvPr id="3" name="Subtitle 2"/>
          <p:cNvSpPr>
            <a:spLocks noGrp="1"/>
          </p:cNvSpPr>
          <p:nvPr>
            <p:ph type="subTitle" idx="1"/>
          </p:nvPr>
        </p:nvSpPr>
        <p:spPr>
          <a:xfrm>
            <a:off x="971947" y="5729075"/>
            <a:ext cx="5831681" cy="2633505"/>
          </a:xfrm>
          <a:prstGeom prst="rect">
            <a:avLst/>
          </a:prstGeom>
        </p:spPr>
        <p:txBody>
          <a:bodyPr/>
          <a:lstStyle>
            <a:lvl1pPr marL="0" indent="0" algn="ctr">
              <a:buNone/>
              <a:defRPr sz="2041"/>
            </a:lvl1pPr>
            <a:lvl2pPr marL="388757" indent="0" algn="ctr">
              <a:buNone/>
              <a:defRPr sz="1701"/>
            </a:lvl2pPr>
            <a:lvl3pPr marL="777514" indent="0" algn="ctr">
              <a:buNone/>
              <a:defRPr sz="1531"/>
            </a:lvl3pPr>
            <a:lvl4pPr marL="1166271" indent="0" algn="ctr">
              <a:buNone/>
              <a:defRPr sz="1360"/>
            </a:lvl4pPr>
            <a:lvl5pPr marL="1555029" indent="0" algn="ctr">
              <a:buNone/>
              <a:defRPr sz="1360"/>
            </a:lvl5pPr>
            <a:lvl6pPr marL="1943786" indent="0" algn="ctr">
              <a:buNone/>
              <a:defRPr sz="1360"/>
            </a:lvl6pPr>
            <a:lvl7pPr marL="2332543" indent="0" algn="ctr">
              <a:buNone/>
              <a:defRPr sz="1360"/>
            </a:lvl7pPr>
            <a:lvl8pPr marL="2721300" indent="0" algn="ctr">
              <a:buNone/>
              <a:defRPr sz="1360"/>
            </a:lvl8pPr>
            <a:lvl9pPr marL="3110057" indent="0" algn="ctr">
              <a:buNone/>
              <a:defRPr sz="136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94A3B7E-DD21-4048-88F3-59665D8E8CDB}"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84903F17-9641-4B84-A974-7D55D06F189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10892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988" y="2903538"/>
            <a:ext cx="6705600" cy="6921500"/>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57294DBB-917B-4186-A703-7409F7CF8E54}"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52B72EE-4B45-425F-B500-026DA88CB77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23652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4396" y="580735"/>
            <a:ext cx="1676608" cy="9243783"/>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571" y="580735"/>
            <a:ext cx="4932630" cy="924378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C64D20DD-EE55-4DDE-BB8B-8D151B9371C9}"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EF60586A-009D-4946-86B1-6BEB0D580BF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5280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2877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534988" y="2903538"/>
            <a:ext cx="6705600" cy="6921500"/>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AE7DE13-46BE-4B37-9FBB-8FA2A87D7224}"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9A7FC707-0A99-4B85-9C38-B64E72987C1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5520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30522" y="2719357"/>
            <a:ext cx="6706433" cy="4537305"/>
          </a:xfrm>
          <a:prstGeom prst="rect">
            <a:avLst/>
          </a:prstGeom>
        </p:spPr>
        <p:txBody>
          <a:bodyPr anchor="b"/>
          <a:lstStyle>
            <a:lvl1pPr>
              <a:defRPr sz="5102"/>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30522" y="7299586"/>
            <a:ext cx="6706433" cy="2386061"/>
          </a:xfrm>
          <a:prstGeom prst="rect">
            <a:avLst/>
          </a:prstGeom>
        </p:spPr>
        <p:txBody>
          <a:bodyPr/>
          <a:lstStyle>
            <a:lvl1pPr marL="0" indent="0">
              <a:buNone/>
              <a:defRPr sz="2041">
                <a:solidFill>
                  <a:schemeClr val="tx1"/>
                </a:solidFill>
              </a:defRPr>
            </a:lvl1pPr>
            <a:lvl2pPr marL="388757" indent="0">
              <a:buNone/>
              <a:defRPr sz="1701">
                <a:solidFill>
                  <a:schemeClr val="tx1">
                    <a:tint val="75000"/>
                  </a:schemeClr>
                </a:solidFill>
              </a:defRPr>
            </a:lvl2pPr>
            <a:lvl3pPr marL="777514" indent="0">
              <a:buNone/>
              <a:defRPr sz="1531">
                <a:solidFill>
                  <a:schemeClr val="tx1">
                    <a:tint val="75000"/>
                  </a:schemeClr>
                </a:solidFill>
              </a:defRPr>
            </a:lvl3pPr>
            <a:lvl4pPr marL="1166271" indent="0">
              <a:buNone/>
              <a:defRPr sz="1360">
                <a:solidFill>
                  <a:schemeClr val="tx1">
                    <a:tint val="75000"/>
                  </a:schemeClr>
                </a:solidFill>
              </a:defRPr>
            </a:lvl4pPr>
            <a:lvl5pPr marL="1555029" indent="0">
              <a:buNone/>
              <a:defRPr sz="1360">
                <a:solidFill>
                  <a:schemeClr val="tx1">
                    <a:tint val="75000"/>
                  </a:schemeClr>
                </a:solidFill>
              </a:defRPr>
            </a:lvl5pPr>
            <a:lvl6pPr marL="1943786" indent="0">
              <a:buNone/>
              <a:defRPr sz="1360">
                <a:solidFill>
                  <a:schemeClr val="tx1">
                    <a:tint val="75000"/>
                  </a:schemeClr>
                </a:solidFill>
              </a:defRPr>
            </a:lvl6pPr>
            <a:lvl7pPr marL="2332543" indent="0">
              <a:buNone/>
              <a:defRPr sz="1360">
                <a:solidFill>
                  <a:schemeClr val="tx1">
                    <a:tint val="75000"/>
                  </a:schemeClr>
                </a:solidFill>
              </a:defRPr>
            </a:lvl7pPr>
            <a:lvl8pPr marL="2721300" indent="0">
              <a:buNone/>
              <a:defRPr sz="1360">
                <a:solidFill>
                  <a:schemeClr val="tx1">
                    <a:tint val="75000"/>
                  </a:schemeClr>
                </a:solidFill>
              </a:defRPr>
            </a:lvl8pPr>
            <a:lvl9pPr marL="3110057" indent="0">
              <a:buNone/>
              <a:defRPr sz="136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8184D596-71CB-401C-BE2A-FF96587D8E95}"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3D9CCBC2-8C21-4C9A-A2A0-C4F7CFD13B6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92403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34571"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936385"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B73FDC24-657B-46BD-9F76-F6EB56EE60B7}"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0B8B99DA-1B7B-4D03-B44C-EA0B6BFD2A8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63169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35584" y="580737"/>
            <a:ext cx="6706433" cy="2108320"/>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35584" y="2673905"/>
            <a:ext cx="32894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4" name="Content Placeholder 3"/>
          <p:cNvSpPr>
            <a:spLocks noGrp="1"/>
          </p:cNvSpPr>
          <p:nvPr>
            <p:ph sz="half" idx="2"/>
          </p:nvPr>
        </p:nvSpPr>
        <p:spPr>
          <a:xfrm>
            <a:off x="535584" y="3984345"/>
            <a:ext cx="32894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936385" y="2673905"/>
            <a:ext cx="33056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6" name="Content Placeholder 5"/>
          <p:cNvSpPr>
            <a:spLocks noGrp="1"/>
          </p:cNvSpPr>
          <p:nvPr>
            <p:ph sz="quarter" idx="4"/>
          </p:nvPr>
        </p:nvSpPr>
        <p:spPr>
          <a:xfrm>
            <a:off x="3936385" y="3984345"/>
            <a:ext cx="33056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23244564-11C5-49CA-A6C6-0EFA5B9EEF59}"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8"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A10FB411-F8C4-4E71-AA2F-EFB8BA5857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9328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1E3C5F0A-E814-4F5B-8509-4826EF6EAFAD}"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4"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F8C3135D-753B-4641-9B40-F5C756AB03B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75906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449F838-D727-4C3D-981F-C91357BA9725}"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3"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2E37CFDE-7B0F-4037-894D-A6CABA6358C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66309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Content Placeholder 2"/>
          <p:cNvSpPr>
            <a:spLocks noGrp="1"/>
          </p:cNvSpPr>
          <p:nvPr>
            <p:ph idx="1"/>
          </p:nvPr>
        </p:nvSpPr>
        <p:spPr>
          <a:xfrm>
            <a:off x="3305632" y="1570511"/>
            <a:ext cx="3936385" cy="7751546"/>
          </a:xfrm>
          <a:prstGeom prst="rect">
            <a:avLst/>
          </a:prstGeom>
        </p:spPr>
        <p:txBody>
          <a:bodyPr/>
          <a:lstStyle>
            <a:lvl1pPr>
              <a:defRPr sz="2721"/>
            </a:lvl1pPr>
            <a:lvl2pPr>
              <a:defRPr sz="2381"/>
            </a:lvl2pPr>
            <a:lvl3pPr>
              <a:defRPr sz="2041"/>
            </a:lvl3pPr>
            <a:lvl4pPr>
              <a:defRPr sz="1701"/>
            </a:lvl4pPr>
            <a:lvl5pPr>
              <a:defRPr sz="1701"/>
            </a:lvl5pPr>
            <a:lvl6pPr>
              <a:defRPr sz="1701"/>
            </a:lvl6pPr>
            <a:lvl7pPr>
              <a:defRPr sz="1701"/>
            </a:lvl7pPr>
            <a:lvl8pPr>
              <a:defRPr sz="1701"/>
            </a:lvl8pPr>
            <a:lvl9pPr>
              <a:defRPr sz="170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1578700-CC02-43A7-8D67-617F0C9B34C3}"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717CBD56-090A-4AA6-BB18-0A87B6BE424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7104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305632" y="1570511"/>
            <a:ext cx="3936385" cy="7751546"/>
          </a:xfrm>
          <a:prstGeom prst="rect">
            <a:avLst/>
          </a:prstGeom>
        </p:spPr>
        <p:txBody>
          <a:bodyPr anchor="t"/>
          <a:lstStyle>
            <a:lvl1pPr marL="0" indent="0">
              <a:buNone/>
              <a:defRPr sz="2721"/>
            </a:lvl1pPr>
            <a:lvl2pPr marL="388757" indent="0">
              <a:buNone/>
              <a:defRPr sz="2381"/>
            </a:lvl2pPr>
            <a:lvl3pPr marL="777514" indent="0">
              <a:buNone/>
              <a:defRPr sz="2041"/>
            </a:lvl3pPr>
            <a:lvl4pPr marL="1166271" indent="0">
              <a:buNone/>
              <a:defRPr sz="1701"/>
            </a:lvl4pPr>
            <a:lvl5pPr marL="1555029" indent="0">
              <a:buNone/>
              <a:defRPr sz="1701"/>
            </a:lvl5pPr>
            <a:lvl6pPr marL="1943786" indent="0">
              <a:buNone/>
              <a:defRPr sz="1701"/>
            </a:lvl6pPr>
            <a:lvl7pPr marL="2332543" indent="0">
              <a:buNone/>
              <a:defRPr sz="1701"/>
            </a:lvl7pPr>
            <a:lvl8pPr marL="2721300" indent="0">
              <a:buNone/>
              <a:defRPr sz="1701"/>
            </a:lvl8pPr>
            <a:lvl9pPr marL="3110057" indent="0">
              <a:buNone/>
              <a:defRPr sz="1701"/>
            </a:lvl9pPr>
          </a:lstStyle>
          <a:p>
            <a:pPr lvl="0"/>
            <a:r>
              <a:rPr lang="ja-JP" altLang="en-US" noProof="0"/>
              <a:t>図を追加</a:t>
            </a:r>
            <a:endParaRPr lang="en-US" noProof="0"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D7CF08AA-2110-42CD-8773-E3A4EF59A3C2}" type="datetimeFigureOut">
              <a:rPr lang="en-US">
                <a:solidFill>
                  <a:prstClr val="black">
                    <a:tint val="75000"/>
                  </a:prstClr>
                </a:solidFill>
              </a:rPr>
              <a:pPr>
                <a:defRPr/>
              </a:pPr>
              <a:t>9/30/2019</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D69A334-02AD-4810-8742-6DB93C5EA25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14634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4653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776288" rtl="0" fontAlgn="base">
        <a:lnSpc>
          <a:spcPct val="90000"/>
        </a:lnSpc>
        <a:spcBef>
          <a:spcPct val="0"/>
        </a:spcBef>
        <a:spcAft>
          <a:spcPct val="0"/>
        </a:spcAft>
        <a:defRPr kumimoji="1" sz="3700" kern="1200">
          <a:solidFill>
            <a:schemeClr val="tx1"/>
          </a:solidFill>
          <a:latin typeface="+mj-lt"/>
          <a:ea typeface="+mj-ea"/>
          <a:cs typeface="+mj-cs"/>
        </a:defRPr>
      </a:lvl1pPr>
      <a:lvl2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2pPr>
      <a:lvl3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3pPr>
      <a:lvl4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4pPr>
      <a:lvl5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5pPr>
      <a:lvl6pPr marL="4572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6pPr>
      <a:lvl7pPr marL="9144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7pPr>
      <a:lvl8pPr marL="13716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8pPr>
      <a:lvl9pPr marL="18288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9pPr>
    </p:titleStyle>
    <p:bodyStyle>
      <a:lvl1pPr marL="193675" indent="-193675" algn="l" defTabSz="776288" rtl="0" fontAlgn="base">
        <a:lnSpc>
          <a:spcPct val="90000"/>
        </a:lnSpc>
        <a:spcBef>
          <a:spcPts val="850"/>
        </a:spcBef>
        <a:spcAft>
          <a:spcPct val="0"/>
        </a:spcAft>
        <a:buFont typeface="Arial" pitchFamily="34" charset="0"/>
        <a:buChar char="•"/>
        <a:defRPr kumimoji="1" sz="2300" kern="1200">
          <a:solidFill>
            <a:schemeClr val="tx1"/>
          </a:solidFill>
          <a:latin typeface="+mn-lt"/>
          <a:ea typeface="+mn-ea"/>
          <a:cs typeface="+mn-cs"/>
        </a:defRPr>
      </a:lvl1pPr>
      <a:lvl2pPr marL="582613" indent="-193675" algn="l" defTabSz="776288" rtl="0" fontAlgn="base">
        <a:lnSpc>
          <a:spcPct val="90000"/>
        </a:lnSpc>
        <a:spcBef>
          <a:spcPts val="425"/>
        </a:spcBef>
        <a:spcAft>
          <a:spcPct val="0"/>
        </a:spcAft>
        <a:buFont typeface="Arial" pitchFamily="34" charset="0"/>
        <a:buChar char="•"/>
        <a:defRPr kumimoji="1" sz="2000" kern="1200">
          <a:solidFill>
            <a:schemeClr val="tx1"/>
          </a:solidFill>
          <a:latin typeface="+mn-lt"/>
          <a:ea typeface="+mn-ea"/>
          <a:cs typeface="+mn-cs"/>
        </a:defRPr>
      </a:lvl2pPr>
      <a:lvl3pPr marL="971550" indent="-193675" algn="l" defTabSz="776288" rtl="0" fontAlgn="base">
        <a:lnSpc>
          <a:spcPct val="90000"/>
        </a:lnSpc>
        <a:spcBef>
          <a:spcPts val="425"/>
        </a:spcBef>
        <a:spcAft>
          <a:spcPct val="0"/>
        </a:spcAft>
        <a:buFont typeface="Arial" pitchFamily="34" charset="0"/>
        <a:buChar char="•"/>
        <a:defRPr kumimoji="1" sz="1700" kern="1200">
          <a:solidFill>
            <a:schemeClr val="tx1"/>
          </a:solidFill>
          <a:latin typeface="+mn-lt"/>
          <a:ea typeface="+mn-ea"/>
          <a:cs typeface="+mn-cs"/>
        </a:defRPr>
      </a:lvl3pPr>
      <a:lvl4pPr marL="136048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4pPr>
      <a:lvl5pPr marL="174783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9pPr>
    </p:bodyStyle>
    <p:otherStyle>
      <a:defPPr>
        <a:defRPr lang="en-US"/>
      </a:defPPr>
      <a:lvl1pPr marL="0" algn="l" defTabSz="777514" rtl="0" eaLnBrk="1" latinLnBrk="0" hangingPunct="1">
        <a:defRPr kumimoji="1" sz="1531" kern="1200">
          <a:solidFill>
            <a:schemeClr val="tx1"/>
          </a:solidFill>
          <a:latin typeface="+mn-lt"/>
          <a:ea typeface="+mn-ea"/>
          <a:cs typeface="+mn-cs"/>
        </a:defRPr>
      </a:lvl1pPr>
      <a:lvl2pPr marL="388757" algn="l" defTabSz="777514" rtl="0" eaLnBrk="1" latinLnBrk="0" hangingPunct="1">
        <a:defRPr kumimoji="1" sz="1531" kern="1200">
          <a:solidFill>
            <a:schemeClr val="tx1"/>
          </a:solidFill>
          <a:latin typeface="+mn-lt"/>
          <a:ea typeface="+mn-ea"/>
          <a:cs typeface="+mn-cs"/>
        </a:defRPr>
      </a:lvl2pPr>
      <a:lvl3pPr marL="777514" algn="l" defTabSz="777514" rtl="0" eaLnBrk="1" latinLnBrk="0" hangingPunct="1">
        <a:defRPr kumimoji="1" sz="1531" kern="1200">
          <a:solidFill>
            <a:schemeClr val="tx1"/>
          </a:solidFill>
          <a:latin typeface="+mn-lt"/>
          <a:ea typeface="+mn-ea"/>
          <a:cs typeface="+mn-cs"/>
        </a:defRPr>
      </a:lvl3pPr>
      <a:lvl4pPr marL="1166271" algn="l" defTabSz="777514" rtl="0" eaLnBrk="1" latinLnBrk="0" hangingPunct="1">
        <a:defRPr kumimoji="1" sz="1531" kern="1200">
          <a:solidFill>
            <a:schemeClr val="tx1"/>
          </a:solidFill>
          <a:latin typeface="+mn-lt"/>
          <a:ea typeface="+mn-ea"/>
          <a:cs typeface="+mn-cs"/>
        </a:defRPr>
      </a:lvl4pPr>
      <a:lvl5pPr marL="1555029" algn="l" defTabSz="777514" rtl="0" eaLnBrk="1" latinLnBrk="0" hangingPunct="1">
        <a:defRPr kumimoji="1" sz="1531" kern="1200">
          <a:solidFill>
            <a:schemeClr val="tx1"/>
          </a:solidFill>
          <a:latin typeface="+mn-lt"/>
          <a:ea typeface="+mn-ea"/>
          <a:cs typeface="+mn-cs"/>
        </a:defRPr>
      </a:lvl5pPr>
      <a:lvl6pPr marL="1943786" algn="l" defTabSz="777514" rtl="0" eaLnBrk="1" latinLnBrk="0" hangingPunct="1">
        <a:defRPr kumimoji="1" sz="1531" kern="1200">
          <a:solidFill>
            <a:schemeClr val="tx1"/>
          </a:solidFill>
          <a:latin typeface="+mn-lt"/>
          <a:ea typeface="+mn-ea"/>
          <a:cs typeface="+mn-cs"/>
        </a:defRPr>
      </a:lvl6pPr>
      <a:lvl7pPr marL="2332543" algn="l" defTabSz="777514" rtl="0" eaLnBrk="1" latinLnBrk="0" hangingPunct="1">
        <a:defRPr kumimoji="1" sz="1531" kern="1200">
          <a:solidFill>
            <a:schemeClr val="tx1"/>
          </a:solidFill>
          <a:latin typeface="+mn-lt"/>
          <a:ea typeface="+mn-ea"/>
          <a:cs typeface="+mn-cs"/>
        </a:defRPr>
      </a:lvl7pPr>
      <a:lvl8pPr marL="2721300" algn="l" defTabSz="777514" rtl="0" eaLnBrk="1" latinLnBrk="0" hangingPunct="1">
        <a:defRPr kumimoji="1" sz="1531" kern="1200">
          <a:solidFill>
            <a:schemeClr val="tx1"/>
          </a:solidFill>
          <a:latin typeface="+mn-lt"/>
          <a:ea typeface="+mn-ea"/>
          <a:cs typeface="+mn-cs"/>
        </a:defRPr>
      </a:lvl8pPr>
      <a:lvl9pPr marL="3110057" algn="l" defTabSz="777514" rtl="0" eaLnBrk="1" latinLnBrk="0" hangingPunct="1">
        <a:defRPr kumimoji="1"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4.png"/><Relationship Id="rId11" Type="http://schemas.microsoft.com/office/2007/relationships/hdphoto" Target="../media/hdphoto3.wdp"/><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図 2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396" y="22804"/>
            <a:ext cx="7775575" cy="10905922"/>
          </a:xfrm>
          <a:prstGeom prst="rect">
            <a:avLst/>
          </a:prstGeom>
          <a:pattFill prst="lgCheck">
            <a:fgClr>
              <a:srgbClr val="CCFFCC"/>
            </a:fgClr>
            <a:bgClr>
              <a:schemeClr val="bg1"/>
            </a:bgClr>
          </a:pattFill>
          <a:ln w="88900" cap="sq">
            <a:solidFill>
              <a:srgbClr val="FFFFFF"/>
            </a:solidFill>
            <a:miter lim="800000"/>
          </a:ln>
          <a:effectLst>
            <a:outerShdw blurRad="55000" dist="18000" dir="5400000" algn="tl" rotWithShape="0">
              <a:srgbClr val="000000">
                <a:alpha val="40000"/>
              </a:srgbClr>
            </a:outerShdw>
          </a:effectLst>
        </p:spPr>
      </p:pic>
      <p:pic>
        <p:nvPicPr>
          <p:cNvPr id="31" name="図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698" y="2646875"/>
            <a:ext cx="7120176" cy="2214651"/>
          </a:xfrm>
          <a:prstGeom prst="rect">
            <a:avLst/>
          </a:prstGeom>
        </p:spPr>
      </p:pic>
      <p:pic>
        <p:nvPicPr>
          <p:cNvPr id="32" name="図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2097" y="4878263"/>
            <a:ext cx="7120176" cy="2090602"/>
          </a:xfrm>
          <a:prstGeom prst="rect">
            <a:avLst/>
          </a:prstGeom>
        </p:spPr>
      </p:pic>
      <p:pic>
        <p:nvPicPr>
          <p:cNvPr id="33" name="図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6673" y="6984523"/>
            <a:ext cx="7120176" cy="2090602"/>
          </a:xfrm>
          <a:prstGeom prst="rect">
            <a:avLst/>
          </a:prstGeom>
        </p:spPr>
      </p:pic>
      <p:sp>
        <p:nvSpPr>
          <p:cNvPr id="4" name="正方形/長方形 3"/>
          <p:cNvSpPr/>
          <p:nvPr/>
        </p:nvSpPr>
        <p:spPr>
          <a:xfrm>
            <a:off x="1274065" y="2794145"/>
            <a:ext cx="3877985" cy="553998"/>
          </a:xfrm>
          <a:prstGeom prst="rect">
            <a:avLst/>
          </a:prstGeom>
        </p:spPr>
        <p:txBody>
          <a:bodyPr wrap="none">
            <a:spAutoFit/>
          </a:bodyPr>
          <a:lstStyle/>
          <a:p>
            <a:r>
              <a:rPr lang="ja-JP" altLang="en-US" sz="1200" dirty="0">
                <a:solidFill>
                  <a:srgbClr val="005BAC"/>
                </a:solidFill>
                <a:latin typeface="HGS創英角ｺﾞｼｯｸUB" panose="020B0900000000000000" pitchFamily="50" charset="-128"/>
                <a:ea typeface="HGS創英角ｺﾞｼｯｸUB" panose="020B0900000000000000" pitchFamily="50" charset="-128"/>
              </a:rPr>
              <a:t>　女性たちのリアルな実例から学ぶ</a:t>
            </a:r>
          </a:p>
          <a:p>
            <a:r>
              <a:rPr lang="ja-JP" altLang="en-US" sz="1800" dirty="0">
                <a:solidFill>
                  <a:srgbClr val="005BAC"/>
                </a:solidFill>
                <a:latin typeface="HGS創英角ｺﾞｼｯｸUB" panose="020B0900000000000000" pitchFamily="50" charset="-128"/>
                <a:ea typeface="HGS創英角ｺﾞｼｯｸUB" panose="020B0900000000000000" pitchFamily="50" charset="-128"/>
              </a:rPr>
              <a:t>「仕事・私事」の両立、自立とは？</a:t>
            </a:r>
          </a:p>
        </p:txBody>
      </p:sp>
      <p:sp>
        <p:nvSpPr>
          <p:cNvPr id="5" name="正方形/長方形 4"/>
          <p:cNvSpPr/>
          <p:nvPr/>
        </p:nvSpPr>
        <p:spPr>
          <a:xfrm>
            <a:off x="400772" y="2967540"/>
            <a:ext cx="800219" cy="338554"/>
          </a:xfrm>
          <a:prstGeom prst="rect">
            <a:avLst/>
          </a:prstGeom>
        </p:spPr>
        <p:txBody>
          <a:bodyPr wrap="none">
            <a:spAutoFit/>
          </a:bodyPr>
          <a:lstStyle/>
          <a:p>
            <a:pPr algn="ctr"/>
            <a:r>
              <a:rPr lang="ja-JP" altLang="en-US" sz="1600" dirty="0">
                <a:solidFill>
                  <a:schemeClr val="bg1"/>
                </a:solidFill>
                <a:latin typeface="HGS創英角ｺﾞｼｯｸUB" panose="020B0900000000000000" pitchFamily="50" charset="-128"/>
                <a:ea typeface="HGS創英角ｺﾞｼｯｸUB" panose="020B0900000000000000" pitchFamily="50" charset="-128"/>
              </a:rPr>
              <a:t>第１回</a:t>
            </a:r>
          </a:p>
        </p:txBody>
      </p:sp>
      <p:sp>
        <p:nvSpPr>
          <p:cNvPr id="6" name="正方形/長方形 5"/>
          <p:cNvSpPr/>
          <p:nvPr/>
        </p:nvSpPr>
        <p:spPr>
          <a:xfrm>
            <a:off x="440416" y="5147266"/>
            <a:ext cx="724878" cy="338554"/>
          </a:xfrm>
          <a:prstGeom prst="rect">
            <a:avLst/>
          </a:prstGeom>
        </p:spPr>
        <p:txBody>
          <a:bodyPr wrap="none">
            <a:spAutoFit/>
          </a:bodyPr>
          <a:lstStyle/>
          <a:p>
            <a:pPr algn="ctr"/>
            <a:r>
              <a:rPr lang="ja-JP" altLang="en-US" sz="1600" dirty="0">
                <a:solidFill>
                  <a:schemeClr val="bg1"/>
                </a:solidFill>
                <a:latin typeface="HGS創英角ｺﾞｼｯｸUB" panose="020B0900000000000000" pitchFamily="50" charset="-128"/>
                <a:ea typeface="HGS創英角ｺﾞｼｯｸUB" panose="020B0900000000000000" pitchFamily="50" charset="-128"/>
              </a:rPr>
              <a:t>第</a:t>
            </a:r>
            <a:r>
              <a:rPr lang="en-US" altLang="ja-JP" sz="1600" dirty="0">
                <a:solidFill>
                  <a:schemeClr val="bg1"/>
                </a:solidFill>
                <a:latin typeface="HGS創英角ｺﾞｼｯｸUB" panose="020B0900000000000000" pitchFamily="50" charset="-128"/>
                <a:ea typeface="HGS創英角ｺﾞｼｯｸUB" panose="020B0900000000000000" pitchFamily="50" charset="-128"/>
              </a:rPr>
              <a:t>2</a:t>
            </a:r>
            <a:r>
              <a:rPr lang="ja-JP" altLang="en-US" sz="1600" dirty="0">
                <a:solidFill>
                  <a:schemeClr val="bg1"/>
                </a:solidFill>
                <a:latin typeface="HGS創英角ｺﾞｼｯｸUB" panose="020B0900000000000000" pitchFamily="50" charset="-128"/>
                <a:ea typeface="HGS創英角ｺﾞｼｯｸUB" panose="020B0900000000000000" pitchFamily="50" charset="-128"/>
              </a:rPr>
              <a:t>回</a:t>
            </a:r>
          </a:p>
        </p:txBody>
      </p:sp>
      <p:sp>
        <p:nvSpPr>
          <p:cNvPr id="7" name="正方形/長方形 6"/>
          <p:cNvSpPr/>
          <p:nvPr/>
        </p:nvSpPr>
        <p:spPr>
          <a:xfrm>
            <a:off x="440416" y="7250059"/>
            <a:ext cx="724878" cy="338554"/>
          </a:xfrm>
          <a:prstGeom prst="rect">
            <a:avLst/>
          </a:prstGeom>
        </p:spPr>
        <p:txBody>
          <a:bodyPr wrap="none">
            <a:spAutoFit/>
          </a:bodyPr>
          <a:lstStyle/>
          <a:p>
            <a:pPr algn="ctr"/>
            <a:r>
              <a:rPr lang="ja-JP" altLang="en-US" sz="1600" dirty="0">
                <a:solidFill>
                  <a:schemeClr val="bg1"/>
                </a:solidFill>
                <a:latin typeface="HGS創英角ｺﾞｼｯｸUB" panose="020B0900000000000000" pitchFamily="50" charset="-128"/>
                <a:ea typeface="HGS創英角ｺﾞｼｯｸUB" panose="020B0900000000000000" pitchFamily="50" charset="-128"/>
              </a:rPr>
              <a:t>第</a:t>
            </a:r>
            <a:r>
              <a:rPr lang="en-US" altLang="ja-JP" sz="1600" dirty="0">
                <a:solidFill>
                  <a:schemeClr val="bg1"/>
                </a:solidFill>
                <a:latin typeface="HGS創英角ｺﾞｼｯｸUB" panose="020B0900000000000000" pitchFamily="50" charset="-128"/>
                <a:ea typeface="HGS創英角ｺﾞｼｯｸUB" panose="020B0900000000000000" pitchFamily="50" charset="-128"/>
              </a:rPr>
              <a:t>3</a:t>
            </a:r>
            <a:r>
              <a:rPr lang="ja-JP" altLang="en-US" sz="1600" dirty="0">
                <a:solidFill>
                  <a:schemeClr val="bg1"/>
                </a:solidFill>
                <a:latin typeface="HGS創英角ｺﾞｼｯｸUB" panose="020B0900000000000000" pitchFamily="50" charset="-128"/>
                <a:ea typeface="HGS創英角ｺﾞｼｯｸUB" panose="020B0900000000000000" pitchFamily="50" charset="-128"/>
              </a:rPr>
              <a:t>回</a:t>
            </a:r>
          </a:p>
        </p:txBody>
      </p:sp>
      <p:sp>
        <p:nvSpPr>
          <p:cNvPr id="8" name="正方形/長方形 7"/>
          <p:cNvSpPr/>
          <p:nvPr/>
        </p:nvSpPr>
        <p:spPr>
          <a:xfrm>
            <a:off x="1165293" y="3421833"/>
            <a:ext cx="5301387" cy="553998"/>
          </a:xfrm>
          <a:prstGeom prst="rect">
            <a:avLst/>
          </a:prstGeom>
        </p:spPr>
        <p:txBody>
          <a:bodyPr wrap="square">
            <a:spAutoFit/>
          </a:bodyPr>
          <a:lstStyle/>
          <a:p>
            <a:pPr>
              <a:lnSpc>
                <a:spcPts val="1200"/>
              </a:lnSpc>
            </a:pPr>
            <a:r>
              <a:rPr lang="ja-JP" altLang="en-US" sz="1050" dirty="0">
                <a:latin typeface="游ゴシック Medium" panose="020B0500000000000000" pitchFamily="50" charset="-128"/>
                <a:ea typeface="游ゴシック Medium" panose="020B0500000000000000" pitchFamily="50" charset="-128"/>
              </a:rPr>
              <a:t>自分らしさを活かしたり、子育てしながらビジネスの夢を実現させた女性たちのリアルな例を紹介。仕事で夢や目標を実現させる姿勢・考え方・行動のセオリーを学びませんか？</a:t>
            </a:r>
          </a:p>
        </p:txBody>
      </p:sp>
      <p:sp>
        <p:nvSpPr>
          <p:cNvPr id="9" name="正方形/長方形 8"/>
          <p:cNvSpPr/>
          <p:nvPr/>
        </p:nvSpPr>
        <p:spPr>
          <a:xfrm>
            <a:off x="802854" y="3872168"/>
            <a:ext cx="4863427" cy="338554"/>
          </a:xfrm>
          <a:prstGeom prst="rect">
            <a:avLst/>
          </a:prstGeom>
        </p:spPr>
        <p:txBody>
          <a:bodyPr wrap="square">
            <a:spAutoFit/>
          </a:bodyPr>
          <a:lstStyle/>
          <a:p>
            <a:r>
              <a:rPr lang="en-US" altLang="ja-JP" sz="1600" dirty="0">
                <a:solidFill>
                  <a:srgbClr val="002060"/>
                </a:solidFill>
                <a:latin typeface="HGS創英角ｺﾞｼｯｸUB" panose="020B0900000000000000" pitchFamily="50" charset="-128"/>
                <a:ea typeface="HGS創英角ｺﾞｼｯｸUB" panose="020B0900000000000000" pitchFamily="50" charset="-128"/>
              </a:rPr>
              <a:t>2019</a:t>
            </a:r>
            <a:r>
              <a:rPr lang="ja-JP" altLang="en-US" sz="1600" dirty="0">
                <a:solidFill>
                  <a:srgbClr val="002060"/>
                </a:solidFill>
                <a:latin typeface="HGS創英角ｺﾞｼｯｸUB" panose="020B0900000000000000" pitchFamily="50" charset="-128"/>
                <a:ea typeface="HGS創英角ｺﾞｼｯｸUB" panose="020B0900000000000000" pitchFamily="50" charset="-128"/>
              </a:rPr>
              <a:t>（令和元）年</a:t>
            </a:r>
            <a:r>
              <a:rPr lang="en-US" altLang="ja-JP" sz="1600" dirty="0">
                <a:solidFill>
                  <a:srgbClr val="002060"/>
                </a:solidFill>
                <a:latin typeface="HGS創英角ｺﾞｼｯｸUB" panose="020B0900000000000000" pitchFamily="50" charset="-128"/>
                <a:ea typeface="HGS創英角ｺﾞｼｯｸUB" panose="020B0900000000000000" pitchFamily="50" charset="-128"/>
              </a:rPr>
              <a:t>12</a:t>
            </a:r>
            <a:r>
              <a:rPr lang="ja-JP" altLang="en-US" sz="1600" dirty="0">
                <a:solidFill>
                  <a:srgbClr val="002060"/>
                </a:solidFill>
                <a:latin typeface="HGS創英角ｺﾞｼｯｸUB" panose="020B0900000000000000" pitchFamily="50" charset="-128"/>
                <a:ea typeface="HGS創英角ｺﾞｼｯｸUB" panose="020B0900000000000000" pitchFamily="50" charset="-128"/>
              </a:rPr>
              <a:t>月</a:t>
            </a:r>
            <a:r>
              <a:rPr lang="en-US" altLang="ja-JP" sz="1600" dirty="0">
                <a:solidFill>
                  <a:srgbClr val="002060"/>
                </a:solidFill>
                <a:latin typeface="HGS創英角ｺﾞｼｯｸUB" panose="020B0900000000000000" pitchFamily="50" charset="-128"/>
                <a:ea typeface="HGS創英角ｺﾞｼｯｸUB" panose="020B0900000000000000" pitchFamily="50" charset="-128"/>
              </a:rPr>
              <a:t>3</a:t>
            </a:r>
            <a:r>
              <a:rPr lang="ja-JP" altLang="en-US" sz="1600" dirty="0">
                <a:solidFill>
                  <a:srgbClr val="002060"/>
                </a:solidFill>
                <a:latin typeface="HGS創英角ｺﾞｼｯｸUB" panose="020B0900000000000000" pitchFamily="50" charset="-128"/>
                <a:ea typeface="HGS創英角ｺﾞｼｯｸUB" panose="020B0900000000000000" pitchFamily="50" charset="-128"/>
              </a:rPr>
              <a:t>日（火）</a:t>
            </a:r>
            <a:r>
              <a:rPr lang="en-US" altLang="ja-JP" sz="1600" dirty="0">
                <a:solidFill>
                  <a:srgbClr val="002060"/>
                </a:solidFill>
                <a:latin typeface="HGS創英角ｺﾞｼｯｸUB" panose="020B0900000000000000" pitchFamily="50" charset="-128"/>
                <a:ea typeface="HGS創英角ｺﾞｼｯｸUB" panose="020B0900000000000000" pitchFamily="50" charset="-128"/>
              </a:rPr>
              <a:t>13:30</a:t>
            </a:r>
            <a:r>
              <a:rPr lang="ja-JP" altLang="en-US" sz="1600" dirty="0">
                <a:solidFill>
                  <a:srgbClr val="002060"/>
                </a:solidFill>
                <a:latin typeface="HGS創英角ｺﾞｼｯｸUB" panose="020B0900000000000000" pitchFamily="50" charset="-128"/>
                <a:ea typeface="HGS創英角ｺﾞｼｯｸUB" panose="020B0900000000000000" pitchFamily="50" charset="-128"/>
              </a:rPr>
              <a:t>～</a:t>
            </a:r>
            <a:r>
              <a:rPr lang="en-US" altLang="ja-JP" sz="1600" dirty="0">
                <a:solidFill>
                  <a:srgbClr val="002060"/>
                </a:solidFill>
                <a:latin typeface="HGS創英角ｺﾞｼｯｸUB" panose="020B0900000000000000" pitchFamily="50" charset="-128"/>
                <a:ea typeface="HGS創英角ｺﾞｼｯｸUB" panose="020B0900000000000000" pitchFamily="50" charset="-128"/>
              </a:rPr>
              <a:t>15:00</a:t>
            </a:r>
            <a:endParaRPr lang="ja-JP" altLang="en-US" sz="1600" dirty="0">
              <a:solidFill>
                <a:srgbClr val="002060"/>
              </a:solidFill>
              <a:latin typeface="HGS創英角ｺﾞｼｯｸUB" panose="020B0900000000000000" pitchFamily="50" charset="-128"/>
              <a:ea typeface="HGS創英角ｺﾞｼｯｸUB" panose="020B0900000000000000" pitchFamily="50" charset="-128"/>
            </a:endParaRPr>
          </a:p>
        </p:txBody>
      </p:sp>
      <p:sp>
        <p:nvSpPr>
          <p:cNvPr id="10" name="正方形/長方形 9"/>
          <p:cNvSpPr/>
          <p:nvPr/>
        </p:nvSpPr>
        <p:spPr>
          <a:xfrm>
            <a:off x="1275067" y="4943936"/>
            <a:ext cx="4108817" cy="553998"/>
          </a:xfrm>
          <a:prstGeom prst="rect">
            <a:avLst/>
          </a:prstGeom>
        </p:spPr>
        <p:txBody>
          <a:bodyPr wrap="none">
            <a:spAutoFit/>
          </a:bodyPr>
          <a:lstStyle/>
          <a:p>
            <a:r>
              <a:rPr lang="ja-JP" altLang="en-US" sz="1200" dirty="0">
                <a:solidFill>
                  <a:srgbClr val="EA5504"/>
                </a:solidFill>
                <a:latin typeface="HGS創英角ｺﾞｼｯｸUB" panose="020B0900000000000000" pitchFamily="50" charset="-128"/>
                <a:ea typeface="HGS創英角ｺﾞｼｯｸUB" panose="020B0900000000000000" pitchFamily="50" charset="-128"/>
              </a:rPr>
              <a:t>さまざまな方法や制度を徹底レクチャー</a:t>
            </a:r>
          </a:p>
          <a:p>
            <a:r>
              <a:rPr lang="ja-JP" altLang="en-US" sz="1800" dirty="0">
                <a:solidFill>
                  <a:srgbClr val="EA5504"/>
                </a:solidFill>
                <a:latin typeface="HGS創英角ｺﾞｼｯｸUB" panose="020B0900000000000000" pitchFamily="50" charset="-128"/>
                <a:ea typeface="HGS創英角ｺﾞｼｯｸUB" panose="020B0900000000000000" pitchFamily="50" charset="-128"/>
              </a:rPr>
              <a:t>意識が変わる！女性の「働き方改革」</a:t>
            </a:r>
          </a:p>
        </p:txBody>
      </p:sp>
      <p:sp>
        <p:nvSpPr>
          <p:cNvPr id="11" name="正方形/長方形 10"/>
          <p:cNvSpPr/>
          <p:nvPr/>
        </p:nvSpPr>
        <p:spPr>
          <a:xfrm>
            <a:off x="1077167" y="5630002"/>
            <a:ext cx="5389514" cy="400110"/>
          </a:xfrm>
          <a:prstGeom prst="rect">
            <a:avLst/>
          </a:prstGeom>
        </p:spPr>
        <p:txBody>
          <a:bodyPr wrap="square">
            <a:spAutoFit/>
          </a:bodyPr>
          <a:lstStyle/>
          <a:p>
            <a:pPr>
              <a:lnSpc>
                <a:spcPts val="1200"/>
              </a:lnSpc>
            </a:pPr>
            <a:r>
              <a:rPr lang="ja-JP" altLang="en-US" sz="1050" dirty="0">
                <a:latin typeface="游ゴシック Medium" panose="020B0500000000000000" pitchFamily="50" charset="-128"/>
                <a:ea typeface="游ゴシック Medium" panose="020B0500000000000000" pitchFamily="50" charset="-128"/>
              </a:rPr>
              <a:t>無職でも、介護中でも、子育て中でも、闘病中でも、シニアでも、自分らしく働く方法があります。状況に合わせた女性の働き方、支援・助成制度などをレクチャーします。</a:t>
            </a:r>
          </a:p>
        </p:txBody>
      </p:sp>
      <p:sp>
        <p:nvSpPr>
          <p:cNvPr id="12" name="正方形/長方形 11"/>
          <p:cNvSpPr/>
          <p:nvPr/>
        </p:nvSpPr>
        <p:spPr>
          <a:xfrm>
            <a:off x="745798" y="5930184"/>
            <a:ext cx="4485523" cy="338554"/>
          </a:xfrm>
          <a:prstGeom prst="rect">
            <a:avLst/>
          </a:prstGeom>
        </p:spPr>
        <p:txBody>
          <a:bodyPr wrap="none">
            <a:spAutoFit/>
          </a:bodyPr>
          <a:lstStyle/>
          <a:p>
            <a:r>
              <a:rPr lang="en-US" altLang="ja-JP"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2020</a:t>
            </a:r>
            <a:r>
              <a:rPr lang="ja-JP" altLang="en-US"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（令和</a:t>
            </a:r>
            <a:r>
              <a:rPr lang="en-US" altLang="ja-JP"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2</a:t>
            </a:r>
            <a:r>
              <a:rPr lang="ja-JP" altLang="en-US"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）年</a:t>
            </a:r>
            <a:r>
              <a:rPr lang="en-US" altLang="ja-JP"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2</a:t>
            </a:r>
            <a:r>
              <a:rPr lang="ja-JP" altLang="en-US"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月</a:t>
            </a:r>
            <a:r>
              <a:rPr lang="en-US" altLang="ja-JP"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5</a:t>
            </a:r>
            <a:r>
              <a:rPr lang="ja-JP" altLang="en-US"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日（水）</a:t>
            </a:r>
            <a:r>
              <a:rPr lang="en-US" altLang="ja-JP"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13:30</a:t>
            </a:r>
            <a:r>
              <a:rPr lang="ja-JP" altLang="en-US"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a:t>
            </a:r>
            <a:r>
              <a:rPr lang="en-US" altLang="ja-JP" sz="1600" dirty="0">
                <a:solidFill>
                  <a:schemeClr val="accent2">
                    <a:lumMod val="50000"/>
                  </a:schemeClr>
                </a:solidFill>
                <a:latin typeface="HGS創英角ｺﾞｼｯｸUB" panose="020B0900000000000000" pitchFamily="50" charset="-128"/>
                <a:ea typeface="HGS創英角ｺﾞｼｯｸUB" panose="020B0900000000000000" pitchFamily="50" charset="-128"/>
              </a:rPr>
              <a:t>15:00</a:t>
            </a:r>
            <a:endParaRPr lang="ja-JP" altLang="en-US" sz="1600" dirty="0">
              <a:solidFill>
                <a:schemeClr val="accent2">
                  <a:lumMod val="50000"/>
                </a:schemeClr>
              </a:solidFill>
              <a:latin typeface="HGS創英角ｺﾞｼｯｸUB" panose="020B0900000000000000" pitchFamily="50" charset="-128"/>
              <a:ea typeface="HGS創英角ｺﾞｼｯｸUB" panose="020B0900000000000000" pitchFamily="50" charset="-128"/>
            </a:endParaRPr>
          </a:p>
        </p:txBody>
      </p:sp>
      <p:sp>
        <p:nvSpPr>
          <p:cNvPr id="13" name="正方形/長方形 12"/>
          <p:cNvSpPr/>
          <p:nvPr/>
        </p:nvSpPr>
        <p:spPr>
          <a:xfrm>
            <a:off x="1274065" y="7085596"/>
            <a:ext cx="3647152" cy="553998"/>
          </a:xfrm>
          <a:prstGeom prst="rect">
            <a:avLst/>
          </a:prstGeom>
        </p:spPr>
        <p:txBody>
          <a:bodyPr wrap="none">
            <a:spAutoFit/>
          </a:bodyPr>
          <a:lstStyle/>
          <a:p>
            <a:r>
              <a:rPr lang="ja-JP" altLang="en-US" sz="1200" dirty="0">
                <a:solidFill>
                  <a:srgbClr val="E4007F"/>
                </a:solidFill>
                <a:latin typeface="HGS創英角ｺﾞｼｯｸUB" panose="020B0900000000000000" pitchFamily="50" charset="-128"/>
                <a:ea typeface="HGS創英角ｺﾞｼｯｸUB" panose="020B0900000000000000" pitchFamily="50" charset="-128"/>
              </a:rPr>
              <a:t>　数字の苦手意識を克服したい方へ</a:t>
            </a:r>
          </a:p>
          <a:p>
            <a:r>
              <a:rPr lang="ja-JP" altLang="en-US" sz="1800" dirty="0">
                <a:solidFill>
                  <a:srgbClr val="E4007F"/>
                </a:solidFill>
                <a:latin typeface="HGS創英角ｺﾞｼｯｸUB" panose="020B0900000000000000" pitchFamily="50" charset="-128"/>
                <a:ea typeface="HGS創英角ｺﾞｼｯｸUB" panose="020B0900000000000000" pitchFamily="50" charset="-128"/>
              </a:rPr>
              <a:t>「お金を稼ぐ思考」を育てる方法</a:t>
            </a:r>
          </a:p>
        </p:txBody>
      </p:sp>
      <p:sp>
        <p:nvSpPr>
          <p:cNvPr id="14" name="正方形/長方形 13"/>
          <p:cNvSpPr/>
          <p:nvPr/>
        </p:nvSpPr>
        <p:spPr>
          <a:xfrm>
            <a:off x="1077167" y="7740221"/>
            <a:ext cx="5308718" cy="400110"/>
          </a:xfrm>
          <a:prstGeom prst="rect">
            <a:avLst/>
          </a:prstGeom>
        </p:spPr>
        <p:txBody>
          <a:bodyPr wrap="square">
            <a:spAutoFit/>
          </a:bodyPr>
          <a:lstStyle/>
          <a:p>
            <a:pPr>
              <a:lnSpc>
                <a:spcPts val="1200"/>
              </a:lnSpc>
            </a:pPr>
            <a:r>
              <a:rPr lang="ja-JP" altLang="en-US" sz="1050" dirty="0">
                <a:latin typeface="游ゴシック Medium" panose="020B0500000000000000" pitchFamily="50" charset="-128"/>
                <a:ea typeface="游ゴシック Medium" panose="020B0500000000000000" pitchFamily="50" charset="-128"/>
              </a:rPr>
              <a:t>経営に必要なスキル、貯蓄と投資、起業に必要なお金の話、創業に必要な動機や計画書の作り方などについて詳しくお話します。</a:t>
            </a:r>
          </a:p>
        </p:txBody>
      </p:sp>
      <p:sp>
        <p:nvSpPr>
          <p:cNvPr id="15" name="正方形/長方形 14"/>
          <p:cNvSpPr/>
          <p:nvPr/>
        </p:nvSpPr>
        <p:spPr>
          <a:xfrm>
            <a:off x="745798" y="8034392"/>
            <a:ext cx="4485523" cy="338554"/>
          </a:xfrm>
          <a:prstGeom prst="rect">
            <a:avLst/>
          </a:prstGeom>
        </p:spPr>
        <p:txBody>
          <a:bodyPr wrap="none">
            <a:spAutoFit/>
          </a:bodyPr>
          <a:lstStyle/>
          <a:p>
            <a:r>
              <a:rPr lang="en-US" altLang="ja-JP" sz="1600" dirty="0">
                <a:solidFill>
                  <a:srgbClr val="C00000"/>
                </a:solidFill>
                <a:latin typeface="HGS創英角ｺﾞｼｯｸUB" panose="020B0900000000000000" pitchFamily="50" charset="-128"/>
                <a:ea typeface="HGS創英角ｺﾞｼｯｸUB" panose="020B0900000000000000" pitchFamily="50" charset="-128"/>
              </a:rPr>
              <a:t>2020</a:t>
            </a:r>
            <a:r>
              <a:rPr lang="ja-JP" altLang="en-US" sz="1600" dirty="0">
                <a:solidFill>
                  <a:srgbClr val="C00000"/>
                </a:solidFill>
                <a:latin typeface="HGS創英角ｺﾞｼｯｸUB" panose="020B0900000000000000" pitchFamily="50" charset="-128"/>
                <a:ea typeface="HGS創英角ｺﾞｼｯｸUB" panose="020B0900000000000000" pitchFamily="50" charset="-128"/>
              </a:rPr>
              <a:t>（令和</a:t>
            </a:r>
            <a:r>
              <a:rPr lang="en-US" altLang="ja-JP" sz="1600" dirty="0">
                <a:solidFill>
                  <a:srgbClr val="C00000"/>
                </a:solidFill>
                <a:latin typeface="HGS創英角ｺﾞｼｯｸUB" panose="020B0900000000000000" pitchFamily="50" charset="-128"/>
                <a:ea typeface="HGS創英角ｺﾞｼｯｸUB" panose="020B0900000000000000" pitchFamily="50" charset="-128"/>
              </a:rPr>
              <a:t>2</a:t>
            </a:r>
            <a:r>
              <a:rPr lang="ja-JP" altLang="en-US" sz="1600" dirty="0">
                <a:solidFill>
                  <a:srgbClr val="C00000"/>
                </a:solidFill>
                <a:latin typeface="HGS創英角ｺﾞｼｯｸUB" panose="020B0900000000000000" pitchFamily="50" charset="-128"/>
                <a:ea typeface="HGS創英角ｺﾞｼｯｸUB" panose="020B0900000000000000" pitchFamily="50" charset="-128"/>
              </a:rPr>
              <a:t>）年</a:t>
            </a:r>
            <a:r>
              <a:rPr lang="en-US" altLang="ja-JP" sz="1600" dirty="0">
                <a:solidFill>
                  <a:srgbClr val="C00000"/>
                </a:solidFill>
                <a:latin typeface="HGS創英角ｺﾞｼｯｸUB" panose="020B0900000000000000" pitchFamily="50" charset="-128"/>
                <a:ea typeface="HGS創英角ｺﾞｼｯｸUB" panose="020B0900000000000000" pitchFamily="50" charset="-128"/>
              </a:rPr>
              <a:t>3</a:t>
            </a:r>
            <a:r>
              <a:rPr lang="ja-JP" altLang="en-US" sz="1600" dirty="0">
                <a:solidFill>
                  <a:srgbClr val="C00000"/>
                </a:solidFill>
                <a:latin typeface="HGS創英角ｺﾞｼｯｸUB" panose="020B0900000000000000" pitchFamily="50" charset="-128"/>
                <a:ea typeface="HGS創英角ｺﾞｼｯｸUB" panose="020B0900000000000000" pitchFamily="50" charset="-128"/>
              </a:rPr>
              <a:t>月</a:t>
            </a:r>
            <a:r>
              <a:rPr lang="en-US" altLang="ja-JP" sz="1600" dirty="0">
                <a:solidFill>
                  <a:srgbClr val="C00000"/>
                </a:solidFill>
                <a:latin typeface="HGS創英角ｺﾞｼｯｸUB" panose="020B0900000000000000" pitchFamily="50" charset="-128"/>
                <a:ea typeface="HGS創英角ｺﾞｼｯｸUB" panose="020B0900000000000000" pitchFamily="50" charset="-128"/>
              </a:rPr>
              <a:t>5</a:t>
            </a:r>
            <a:r>
              <a:rPr lang="ja-JP" altLang="en-US" sz="1600" dirty="0">
                <a:solidFill>
                  <a:srgbClr val="C00000"/>
                </a:solidFill>
                <a:latin typeface="HGS創英角ｺﾞｼｯｸUB" panose="020B0900000000000000" pitchFamily="50" charset="-128"/>
                <a:ea typeface="HGS創英角ｺﾞｼｯｸUB" panose="020B0900000000000000" pitchFamily="50" charset="-128"/>
              </a:rPr>
              <a:t>日（木）</a:t>
            </a:r>
            <a:r>
              <a:rPr lang="en-US" altLang="ja-JP" sz="1600" dirty="0">
                <a:solidFill>
                  <a:srgbClr val="C00000"/>
                </a:solidFill>
                <a:latin typeface="HGS創英角ｺﾞｼｯｸUB" panose="020B0900000000000000" pitchFamily="50" charset="-128"/>
                <a:ea typeface="HGS創英角ｺﾞｼｯｸUB" panose="020B0900000000000000" pitchFamily="50" charset="-128"/>
              </a:rPr>
              <a:t>13:30</a:t>
            </a:r>
            <a:r>
              <a:rPr lang="ja-JP" altLang="en-US" sz="1600" dirty="0">
                <a:solidFill>
                  <a:srgbClr val="C00000"/>
                </a:solidFill>
                <a:latin typeface="HGS創英角ｺﾞｼｯｸUB" panose="020B0900000000000000" pitchFamily="50" charset="-128"/>
                <a:ea typeface="HGS創英角ｺﾞｼｯｸUB" panose="020B0900000000000000" pitchFamily="50" charset="-128"/>
              </a:rPr>
              <a:t>～</a:t>
            </a:r>
            <a:r>
              <a:rPr lang="en-US" altLang="ja-JP" sz="1600" dirty="0">
                <a:solidFill>
                  <a:srgbClr val="C00000"/>
                </a:solidFill>
                <a:latin typeface="HGS創英角ｺﾞｼｯｸUB" panose="020B0900000000000000" pitchFamily="50" charset="-128"/>
                <a:ea typeface="HGS創英角ｺﾞｼｯｸUB" panose="020B0900000000000000" pitchFamily="50" charset="-128"/>
              </a:rPr>
              <a:t>15:00</a:t>
            </a:r>
            <a:endParaRPr lang="ja-JP" altLang="en-US" sz="1600" dirty="0">
              <a:solidFill>
                <a:srgbClr val="C00000"/>
              </a:solidFill>
              <a:latin typeface="HGS創英角ｺﾞｼｯｸUB" panose="020B0900000000000000" pitchFamily="50" charset="-128"/>
              <a:ea typeface="HGS創英角ｺﾞｼｯｸUB" panose="020B0900000000000000" pitchFamily="50" charset="-128"/>
            </a:endParaRPr>
          </a:p>
        </p:txBody>
      </p:sp>
      <p:sp>
        <p:nvSpPr>
          <p:cNvPr id="16" name="正方形/長方形 15"/>
          <p:cNvSpPr/>
          <p:nvPr/>
        </p:nvSpPr>
        <p:spPr>
          <a:xfrm>
            <a:off x="2827403" y="9087450"/>
            <a:ext cx="3639277" cy="307777"/>
          </a:xfrm>
          <a:prstGeom prst="rect">
            <a:avLst/>
          </a:prstGeom>
        </p:spPr>
        <p:txBody>
          <a:bodyPr wrap="square">
            <a:spAutoFit/>
          </a:bodyPr>
          <a:lstStyle/>
          <a:p>
            <a:r>
              <a:rPr lang="ja-JP" altLang="en-US" sz="1400" b="1" dirty="0">
                <a:latin typeface="HG丸ｺﾞｼｯｸM-PRO" panose="020F0600000000000000" pitchFamily="50" charset="-128"/>
                <a:ea typeface="HG丸ｺﾞｼｯｸM-PRO" panose="020F0600000000000000" pitchFamily="50" charset="-128"/>
              </a:rPr>
              <a:t>定　員：各回</a:t>
            </a:r>
            <a:r>
              <a:rPr lang="en-US" altLang="ja-JP" sz="1400" b="1" dirty="0">
                <a:latin typeface="HG丸ｺﾞｼｯｸM-PRO" panose="020F0600000000000000" pitchFamily="50" charset="-128"/>
                <a:ea typeface="HG丸ｺﾞｼｯｸM-PRO" panose="020F0600000000000000" pitchFamily="50" charset="-128"/>
              </a:rPr>
              <a:t>20</a:t>
            </a:r>
            <a:r>
              <a:rPr lang="ja-JP" altLang="en-US" sz="1400" b="1" dirty="0">
                <a:latin typeface="HG丸ｺﾞｼｯｸM-PRO" panose="020F0600000000000000" pitchFamily="50" charset="-128"/>
                <a:ea typeface="HG丸ｺﾞｼｯｸM-PRO" panose="020F0600000000000000" pitchFamily="50" charset="-128"/>
              </a:rPr>
              <a:t>人（先着）</a:t>
            </a:r>
          </a:p>
        </p:txBody>
      </p:sp>
      <p:sp>
        <p:nvSpPr>
          <p:cNvPr id="17" name="正方形/長方形 16"/>
          <p:cNvSpPr/>
          <p:nvPr/>
        </p:nvSpPr>
        <p:spPr>
          <a:xfrm>
            <a:off x="745798" y="9318161"/>
            <a:ext cx="6551490" cy="307777"/>
          </a:xfrm>
          <a:prstGeom prst="rect">
            <a:avLst/>
          </a:prstGeom>
        </p:spPr>
        <p:txBody>
          <a:bodyPr wrap="square">
            <a:spAutoFit/>
          </a:bodyPr>
          <a:lstStyle/>
          <a:p>
            <a:r>
              <a:rPr lang="zh-TW" altLang="en-US" sz="1400" b="1" dirty="0">
                <a:latin typeface="HG丸ｺﾞｼｯｸM-PRO" panose="020F0600000000000000" pitchFamily="50" charset="-128"/>
                <a:ea typeface="HG丸ｺﾞｼｯｸM-PRO" panose="020F0600000000000000" pitchFamily="50" charset="-128"/>
              </a:rPr>
              <a:t>場</a:t>
            </a:r>
            <a:r>
              <a:rPr lang="ja-JP" altLang="en-US" sz="1400" b="1" dirty="0">
                <a:latin typeface="HG丸ｺﾞｼｯｸM-PRO" panose="020F0600000000000000" pitchFamily="50" charset="-128"/>
                <a:ea typeface="HG丸ｺﾞｼｯｸM-PRO" panose="020F0600000000000000" pitchFamily="50" charset="-128"/>
              </a:rPr>
              <a:t>　</a:t>
            </a:r>
            <a:r>
              <a:rPr lang="zh-TW" altLang="en-US" sz="1400" b="1" dirty="0">
                <a:latin typeface="HG丸ｺﾞｼｯｸM-PRO" panose="020F0600000000000000" pitchFamily="50" charset="-128"/>
                <a:ea typeface="HG丸ｺﾞｼｯｸM-PRO" panose="020F0600000000000000" pitchFamily="50" charset="-128"/>
              </a:rPr>
              <a:t>所：</a:t>
            </a:r>
            <a:r>
              <a:rPr lang="ja-JP" altLang="en-US" sz="1400" b="1" dirty="0">
                <a:latin typeface="HG丸ｺﾞｼｯｸM-PRO" panose="020F0600000000000000" pitchFamily="50" charset="-128"/>
                <a:ea typeface="HG丸ｺﾞｼｯｸM-PRO" panose="020F0600000000000000" pitchFamily="50" charset="-128"/>
              </a:rPr>
              <a:t>合志市防災拠点センター</a:t>
            </a:r>
            <a:r>
              <a:rPr lang="ja-JP" altLang="en-US" sz="1400" dirty="0">
                <a:latin typeface="HG丸ｺﾞｼｯｸM-PRO" panose="020F0600000000000000" pitchFamily="50" charset="-128"/>
                <a:ea typeface="HG丸ｺﾞｼｯｸM-PRO" panose="020F0600000000000000" pitchFamily="50" charset="-128"/>
              </a:rPr>
              <a:t>（合志市役所の北隣の建物）</a:t>
            </a:r>
            <a:r>
              <a:rPr lang="ja-JP" altLang="en-US" sz="1400" b="1" dirty="0">
                <a:latin typeface="HG丸ｺﾞｼｯｸM-PRO" panose="020F0600000000000000" pitchFamily="50" charset="-128"/>
                <a:ea typeface="HG丸ｺﾞｼｯｸM-PRO" panose="020F0600000000000000" pitchFamily="50" charset="-128"/>
              </a:rPr>
              <a:t>避難所①</a:t>
            </a:r>
          </a:p>
        </p:txBody>
      </p:sp>
      <p:sp>
        <p:nvSpPr>
          <p:cNvPr id="21" name="正方形/長方形 20"/>
          <p:cNvSpPr/>
          <p:nvPr/>
        </p:nvSpPr>
        <p:spPr>
          <a:xfrm>
            <a:off x="177446" y="9814170"/>
            <a:ext cx="2341256" cy="315023"/>
          </a:xfrm>
          <a:prstGeom prst="rect">
            <a:avLst/>
          </a:prstGeom>
        </p:spPr>
        <p:txBody>
          <a:bodyPr wrap="square">
            <a:spAutoFit/>
          </a:bodyPr>
          <a:lstStyle/>
          <a:p>
            <a:pPr>
              <a:lnSpc>
                <a:spcPts val="2000"/>
              </a:lnSpc>
            </a:pPr>
            <a:r>
              <a:rPr lang="en-US" altLang="ja-JP" sz="1400" b="1" dirty="0">
                <a:latin typeface="HG丸ｺﾞｼｯｸM-PRO" panose="020F0600000000000000" pitchFamily="50" charset="-128"/>
                <a:ea typeface="HG丸ｺﾞｼｯｸM-PRO" panose="020F0600000000000000" pitchFamily="50" charset="-128"/>
              </a:rPr>
              <a:t>【</a:t>
            </a:r>
            <a:r>
              <a:rPr lang="ja-JP" altLang="en-US" sz="1400" b="1" dirty="0">
                <a:latin typeface="HG丸ｺﾞｼｯｸM-PRO" panose="020F0600000000000000" pitchFamily="50" charset="-128"/>
                <a:ea typeface="HG丸ｺﾞｼｯｸM-PRO" panose="020F0600000000000000" pitchFamily="50" charset="-128"/>
              </a:rPr>
              <a:t>お申込み・お問合せ先</a:t>
            </a:r>
            <a:r>
              <a:rPr lang="en-US" altLang="ja-JP" sz="1400" b="1" dirty="0">
                <a:latin typeface="HG丸ｺﾞｼｯｸM-PRO" panose="020F0600000000000000" pitchFamily="50" charset="-128"/>
                <a:ea typeface="HG丸ｺﾞｼｯｸM-PRO" panose="020F0600000000000000" pitchFamily="50" charset="-128"/>
              </a:rPr>
              <a:t>】</a:t>
            </a:r>
          </a:p>
        </p:txBody>
      </p:sp>
      <p:sp>
        <p:nvSpPr>
          <p:cNvPr id="22" name="正方形/長方形 21"/>
          <p:cNvSpPr/>
          <p:nvPr/>
        </p:nvSpPr>
        <p:spPr>
          <a:xfrm>
            <a:off x="2267884" y="9803239"/>
            <a:ext cx="2705526" cy="315023"/>
          </a:xfrm>
          <a:prstGeom prst="rect">
            <a:avLst/>
          </a:prstGeom>
        </p:spPr>
        <p:txBody>
          <a:bodyPr wrap="square">
            <a:spAutoFit/>
          </a:bodyPr>
          <a:lstStyle/>
          <a:p>
            <a:pPr>
              <a:lnSpc>
                <a:spcPts val="2000"/>
              </a:lnSpc>
            </a:pPr>
            <a:r>
              <a:rPr lang="ja-JP" altLang="en-US" sz="1400" b="1" dirty="0">
                <a:latin typeface="HG丸ｺﾞｼｯｸM-PRO" panose="020F0600000000000000" pitchFamily="50" charset="-128"/>
                <a:ea typeface="HG丸ｺﾞｼｯｸM-PRO" panose="020F0600000000000000" pitchFamily="50" charset="-128"/>
              </a:rPr>
              <a:t>合志市産業振興部商工振興課</a:t>
            </a:r>
          </a:p>
        </p:txBody>
      </p:sp>
      <p:sp>
        <p:nvSpPr>
          <p:cNvPr id="23" name="正方形/長方形 22"/>
          <p:cNvSpPr/>
          <p:nvPr/>
        </p:nvSpPr>
        <p:spPr>
          <a:xfrm>
            <a:off x="739111" y="9083608"/>
            <a:ext cx="1728918" cy="307777"/>
          </a:xfrm>
          <a:prstGeom prst="rect">
            <a:avLst/>
          </a:prstGeom>
        </p:spPr>
        <p:txBody>
          <a:bodyPr wrap="square">
            <a:spAutoFit/>
          </a:bodyPr>
          <a:lstStyle/>
          <a:p>
            <a:r>
              <a:rPr lang="zh-CN" altLang="en-US" sz="1400" b="1" dirty="0">
                <a:latin typeface="HG丸ｺﾞｼｯｸM-PRO" panose="020F0600000000000000" pitchFamily="50" charset="-128"/>
                <a:ea typeface="HG丸ｺﾞｼｯｸM-PRO" panose="020F0600000000000000" pitchFamily="50" charset="-128"/>
              </a:rPr>
              <a:t>参加料：</a:t>
            </a:r>
            <a:r>
              <a:rPr lang="ja-JP" altLang="en-US" sz="1400" b="1" dirty="0">
                <a:latin typeface="HG丸ｺﾞｼｯｸM-PRO" panose="020F0600000000000000" pitchFamily="50" charset="-128"/>
                <a:ea typeface="HG丸ｺﾞｼｯｸM-PRO" panose="020F0600000000000000" pitchFamily="50" charset="-128"/>
              </a:rPr>
              <a:t>無料</a:t>
            </a:r>
          </a:p>
        </p:txBody>
      </p:sp>
      <p:pic>
        <p:nvPicPr>
          <p:cNvPr id="24" name="図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5908" y="9134315"/>
            <a:ext cx="210312" cy="216408"/>
          </a:xfrm>
          <a:prstGeom prst="rect">
            <a:avLst/>
          </a:prstGeom>
        </p:spPr>
      </p:pic>
      <p:pic>
        <p:nvPicPr>
          <p:cNvPr id="34" name="図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36373" y="9148653"/>
            <a:ext cx="210312" cy="216408"/>
          </a:xfrm>
          <a:prstGeom prst="rect">
            <a:avLst/>
          </a:prstGeom>
        </p:spPr>
      </p:pic>
      <p:pic>
        <p:nvPicPr>
          <p:cNvPr id="35" name="図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272" y="9385591"/>
            <a:ext cx="210312" cy="216408"/>
          </a:xfrm>
          <a:prstGeom prst="rect">
            <a:avLst/>
          </a:prstGeom>
        </p:spPr>
      </p:pic>
      <p:sp>
        <p:nvSpPr>
          <p:cNvPr id="36" name="正方形/長方形 35">
            <a:extLst>
              <a:ext uri="{FF2B5EF4-FFF2-40B4-BE49-F238E27FC236}">
                <a16:creationId xmlns:a16="http://schemas.microsoft.com/office/drawing/2014/main" id="{32DF3A88-DCCB-4663-8107-144C0C9CB229}"/>
              </a:ext>
            </a:extLst>
          </p:cNvPr>
          <p:cNvSpPr/>
          <p:nvPr/>
        </p:nvSpPr>
        <p:spPr>
          <a:xfrm>
            <a:off x="1077167" y="1865027"/>
            <a:ext cx="184731" cy="276999"/>
          </a:xfrm>
          <a:prstGeom prst="rect">
            <a:avLst/>
          </a:prstGeom>
        </p:spPr>
        <p:txBody>
          <a:bodyPr wrap="none">
            <a:spAutoFit/>
          </a:bodyPr>
          <a:lstStyle/>
          <a:p>
            <a:endParaRPr lang="ja-JP" altLang="en-US" sz="1200" dirty="0">
              <a:solidFill>
                <a:srgbClr val="005BAC"/>
              </a:solidFill>
              <a:latin typeface="HGS創英角ｺﾞｼｯｸUB" panose="020B0900000000000000" pitchFamily="50" charset="-128"/>
              <a:ea typeface="HGS創英角ｺﾞｼｯｸUB" panose="020B0900000000000000" pitchFamily="50" charset="-128"/>
            </a:endParaRPr>
          </a:p>
        </p:txBody>
      </p:sp>
      <p:pic>
        <p:nvPicPr>
          <p:cNvPr id="25" name="図 24">
            <a:extLst>
              <a:ext uri="{FF2B5EF4-FFF2-40B4-BE49-F238E27FC236}">
                <a16:creationId xmlns:a16="http://schemas.microsoft.com/office/drawing/2014/main" id="{AA53C288-0E9B-4862-A820-627563A5EE4F}"/>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30000"/>
                    </a14:imgEffect>
                  </a14:imgLayer>
                </a14:imgProps>
              </a:ext>
              <a:ext uri="{28A0092B-C50C-407E-A947-70E740481C1C}">
                <a14:useLocalDpi xmlns:a14="http://schemas.microsoft.com/office/drawing/2010/main" val="0"/>
              </a:ext>
            </a:extLst>
          </a:blip>
          <a:stretch>
            <a:fillRect/>
          </a:stretch>
        </p:blipFill>
        <p:spPr>
          <a:xfrm>
            <a:off x="6439303" y="2960922"/>
            <a:ext cx="855441" cy="848185"/>
          </a:xfrm>
          <a:prstGeom prst="rect">
            <a:avLst/>
          </a:prstGeom>
        </p:spPr>
      </p:pic>
      <p:sp>
        <p:nvSpPr>
          <p:cNvPr id="18" name="テキスト ボックス 17">
            <a:extLst>
              <a:ext uri="{FF2B5EF4-FFF2-40B4-BE49-F238E27FC236}">
                <a16:creationId xmlns:a16="http://schemas.microsoft.com/office/drawing/2014/main" id="{BB46E959-735F-4ED6-8C2C-2C897978A62C}"/>
              </a:ext>
            </a:extLst>
          </p:cNvPr>
          <p:cNvSpPr txBox="1"/>
          <p:nvPr/>
        </p:nvSpPr>
        <p:spPr>
          <a:xfrm>
            <a:off x="545907" y="4168572"/>
            <a:ext cx="6778818" cy="553998"/>
          </a:xfrm>
          <a:prstGeom prst="rect">
            <a:avLst/>
          </a:prstGeom>
          <a:noFill/>
        </p:spPr>
        <p:txBody>
          <a:bodyPr wrap="square" rtlCol="0">
            <a:spAutoFit/>
          </a:bodyPr>
          <a:lstStyle/>
          <a:p>
            <a:r>
              <a:rPr lang="ja-JP" altLang="en-US" sz="1000" dirty="0"/>
              <a:t>講師： 吉村尚子　■熊本県よろず支援拠点コーディネーター　■株式会社 風土＆フードデザイン</a:t>
            </a:r>
            <a:r>
              <a:rPr lang="en-US" altLang="ja-JP" sz="1000" dirty="0"/>
              <a:t>YOSHIMURA</a:t>
            </a:r>
            <a:r>
              <a:rPr lang="ja-JP" altLang="en-US" sz="1000" dirty="0"/>
              <a:t>　代表取締役</a:t>
            </a:r>
          </a:p>
          <a:p>
            <a:r>
              <a:rPr lang="ja-JP" altLang="en-US" sz="1000" dirty="0"/>
              <a:t>食・地域活性化のプランナー。今回、女性の視点と企画力を活かして仕事に取り組む方々を取材。その考え方や行動から成功の要素を分析し、アドバイスします。</a:t>
            </a:r>
          </a:p>
        </p:txBody>
      </p:sp>
      <p:sp>
        <p:nvSpPr>
          <p:cNvPr id="27" name="フローチャート: 端子 26">
            <a:extLst>
              <a:ext uri="{FF2B5EF4-FFF2-40B4-BE49-F238E27FC236}">
                <a16:creationId xmlns:a16="http://schemas.microsoft.com/office/drawing/2014/main" id="{3702643A-E71C-439C-8BF0-49B062B3279B}"/>
              </a:ext>
            </a:extLst>
          </p:cNvPr>
          <p:cNvSpPr/>
          <p:nvPr/>
        </p:nvSpPr>
        <p:spPr>
          <a:xfrm>
            <a:off x="1479814" y="403891"/>
            <a:ext cx="4813893" cy="330428"/>
          </a:xfrm>
          <a:prstGeom prst="flowChartTermina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601388" y="448842"/>
            <a:ext cx="6572796" cy="307777"/>
          </a:xfrm>
          <a:prstGeom prst="rect">
            <a:avLst/>
          </a:prstGeom>
        </p:spPr>
        <p:txBody>
          <a:bodyPr wrap="square">
            <a:spAutoFit/>
          </a:bodyPr>
          <a:lstStyle/>
          <a:p>
            <a:pPr algn="ctr"/>
            <a:r>
              <a:rPr lang="en-US" altLang="ja-JP" sz="1400" dirty="0">
                <a:solidFill>
                  <a:schemeClr val="bg1"/>
                </a:solidFill>
                <a:latin typeface="メイリオ" panose="020B0604030504040204" pitchFamily="50" charset="-128"/>
                <a:ea typeface="メイリオ" panose="020B0604030504040204" pitchFamily="50" charset="-128"/>
              </a:rPr>
              <a:t>(</a:t>
            </a:r>
            <a:r>
              <a:rPr lang="ja-JP" altLang="en-US" sz="1400" dirty="0">
                <a:solidFill>
                  <a:schemeClr val="bg1"/>
                </a:solidFill>
                <a:latin typeface="メイリオ" panose="020B0604030504040204" pitchFamily="50" charset="-128"/>
                <a:ea typeface="メイリオ" panose="020B0604030504040204" pitchFamily="50" charset="-128"/>
              </a:rPr>
              <a:t>全</a:t>
            </a:r>
            <a:r>
              <a:rPr lang="en-US" altLang="ja-JP" sz="1400" dirty="0">
                <a:solidFill>
                  <a:schemeClr val="bg1"/>
                </a:solidFill>
                <a:latin typeface="メイリオ" panose="020B0604030504040204" pitchFamily="50" charset="-128"/>
                <a:ea typeface="メイリオ" panose="020B0604030504040204" pitchFamily="50" charset="-128"/>
              </a:rPr>
              <a:t>3</a:t>
            </a:r>
            <a:r>
              <a:rPr lang="ja-JP" altLang="en-US" sz="1400" dirty="0">
                <a:solidFill>
                  <a:schemeClr val="bg1"/>
                </a:solidFill>
                <a:latin typeface="メイリオ" panose="020B0604030504040204" pitchFamily="50" charset="-128"/>
                <a:ea typeface="メイリオ" panose="020B0604030504040204" pitchFamily="50" charset="-128"/>
              </a:rPr>
              <a:t>回</a:t>
            </a:r>
            <a:r>
              <a:rPr lang="en-US" altLang="ja-JP" sz="1400" dirty="0">
                <a:solidFill>
                  <a:schemeClr val="bg1"/>
                </a:solidFill>
                <a:latin typeface="メイリオ" panose="020B0604030504040204" pitchFamily="50" charset="-128"/>
                <a:ea typeface="メイリオ" panose="020B0604030504040204" pitchFamily="50" charset="-128"/>
              </a:rPr>
              <a:t>) </a:t>
            </a:r>
            <a:r>
              <a:rPr lang="ja-JP" altLang="en-US" sz="1400" dirty="0">
                <a:solidFill>
                  <a:schemeClr val="bg1"/>
                </a:solidFill>
                <a:latin typeface="メイリオ" panose="020B0604030504040204" pitchFamily="50" charset="-128"/>
                <a:ea typeface="メイリオ" panose="020B0604030504040204" pitchFamily="50" charset="-128"/>
              </a:rPr>
              <a:t>親、夫、子どもに頼らず、自立したい人へ</a:t>
            </a:r>
          </a:p>
        </p:txBody>
      </p:sp>
      <p:sp>
        <p:nvSpPr>
          <p:cNvPr id="41" name="テキスト ボックス 40">
            <a:extLst>
              <a:ext uri="{FF2B5EF4-FFF2-40B4-BE49-F238E27FC236}">
                <a16:creationId xmlns:a16="http://schemas.microsoft.com/office/drawing/2014/main" id="{1DC697BA-22E8-4619-ADE3-C7FD46E11D53}"/>
              </a:ext>
            </a:extLst>
          </p:cNvPr>
          <p:cNvSpPr txBox="1"/>
          <p:nvPr/>
        </p:nvSpPr>
        <p:spPr>
          <a:xfrm>
            <a:off x="545908" y="6264665"/>
            <a:ext cx="6778817" cy="553998"/>
          </a:xfrm>
          <a:prstGeom prst="rect">
            <a:avLst/>
          </a:prstGeom>
          <a:noFill/>
        </p:spPr>
        <p:txBody>
          <a:bodyPr wrap="square" rtlCol="0">
            <a:spAutoFit/>
          </a:bodyPr>
          <a:lstStyle/>
          <a:p>
            <a:r>
              <a:rPr lang="ja-JP" altLang="en-US" sz="1000" dirty="0"/>
              <a:t>講師： 西原哲朗　■熊本県よろず支援拠点コーディネーター　■株式会社コンサルタントブレイン　代表取締役</a:t>
            </a:r>
          </a:p>
          <a:p>
            <a:r>
              <a:rPr lang="ja-JP" altLang="en-US" sz="1000" dirty="0"/>
              <a:t>社労面接・採用ノウハウ、労働保険・社会保険の手続き、補助金・助成金など「働き方」と「人」に関するすべての相談に応じています。</a:t>
            </a:r>
          </a:p>
        </p:txBody>
      </p:sp>
      <p:sp>
        <p:nvSpPr>
          <p:cNvPr id="42" name="テキスト ボックス 41">
            <a:extLst>
              <a:ext uri="{FF2B5EF4-FFF2-40B4-BE49-F238E27FC236}">
                <a16:creationId xmlns:a16="http://schemas.microsoft.com/office/drawing/2014/main" id="{0C5B4CA4-EF76-4734-84A0-427939E81273}"/>
              </a:ext>
            </a:extLst>
          </p:cNvPr>
          <p:cNvSpPr txBox="1"/>
          <p:nvPr/>
        </p:nvSpPr>
        <p:spPr>
          <a:xfrm>
            <a:off x="624433" y="8370409"/>
            <a:ext cx="6700291" cy="553998"/>
          </a:xfrm>
          <a:prstGeom prst="rect">
            <a:avLst/>
          </a:prstGeom>
          <a:noFill/>
        </p:spPr>
        <p:txBody>
          <a:bodyPr wrap="square" rtlCol="0">
            <a:spAutoFit/>
          </a:bodyPr>
          <a:lstStyle/>
          <a:p>
            <a:r>
              <a:rPr lang="ja-JP" altLang="en-US" sz="1000" dirty="0"/>
              <a:t>講師： 渡辺資文　■熊本県よろず支援拠点コーディネーター　　■「アウル・マネジメント・オフィス」代表</a:t>
            </a:r>
          </a:p>
          <a:p>
            <a:r>
              <a:rPr lang="ja-JP" altLang="en-US" sz="1000" dirty="0"/>
              <a:t>中小企業診断士・認定事業再生士</a:t>
            </a:r>
            <a:r>
              <a:rPr lang="en-US" altLang="ja-JP" sz="1000" dirty="0"/>
              <a:t>(CTP)</a:t>
            </a:r>
            <a:r>
              <a:rPr lang="ja-JP" altLang="en-US" sz="1000" dirty="0"/>
              <a:t>。地方銀行勤務を経て独立、創業・起業から経営改善、再生計画まで様々な課題解決をお手伝いしています。</a:t>
            </a:r>
          </a:p>
        </p:txBody>
      </p:sp>
      <p:pic>
        <p:nvPicPr>
          <p:cNvPr id="43" name="図 42">
            <a:extLst>
              <a:ext uri="{FF2B5EF4-FFF2-40B4-BE49-F238E27FC236}">
                <a16:creationId xmlns:a16="http://schemas.microsoft.com/office/drawing/2014/main" id="{9CABE1F8-E04A-4746-B60B-B77D3717CE43}"/>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20000"/>
                    </a14:imgEffect>
                  </a14:imgLayer>
                </a14:imgProps>
              </a:ext>
            </a:extLst>
          </a:blip>
          <a:stretch>
            <a:fillRect/>
          </a:stretch>
        </p:blipFill>
        <p:spPr>
          <a:xfrm>
            <a:off x="6450939" y="5055410"/>
            <a:ext cx="835703" cy="869760"/>
          </a:xfrm>
          <a:prstGeom prst="rect">
            <a:avLst/>
          </a:prstGeom>
        </p:spPr>
      </p:pic>
      <p:pic>
        <p:nvPicPr>
          <p:cNvPr id="45" name="図 44">
            <a:extLst>
              <a:ext uri="{FF2B5EF4-FFF2-40B4-BE49-F238E27FC236}">
                <a16:creationId xmlns:a16="http://schemas.microsoft.com/office/drawing/2014/main" id="{017C8F15-54C8-4763-91FB-7EF5CD3F5FB6}"/>
              </a:ext>
            </a:extLst>
          </p:cNvPr>
          <p:cNvPicPr>
            <a:picLocks noChangeAspect="1"/>
          </p:cNvPicPr>
          <p:nvPr/>
        </p:nvPicPr>
        <p:blipFill>
          <a:blip r:embed="rId12"/>
          <a:stretch>
            <a:fillRect/>
          </a:stretch>
        </p:blipFill>
        <p:spPr>
          <a:xfrm>
            <a:off x="6449907" y="7113622"/>
            <a:ext cx="790271" cy="840386"/>
          </a:xfrm>
          <a:prstGeom prst="rect">
            <a:avLst/>
          </a:prstGeom>
        </p:spPr>
      </p:pic>
      <p:sp>
        <p:nvSpPr>
          <p:cNvPr id="46" name="正方形/長方形 45">
            <a:extLst>
              <a:ext uri="{FF2B5EF4-FFF2-40B4-BE49-F238E27FC236}">
                <a16:creationId xmlns:a16="http://schemas.microsoft.com/office/drawing/2014/main" id="{C957CE0E-B8BE-4033-85B0-3103A0512BAF}"/>
              </a:ext>
            </a:extLst>
          </p:cNvPr>
          <p:cNvSpPr/>
          <p:nvPr/>
        </p:nvSpPr>
        <p:spPr>
          <a:xfrm>
            <a:off x="291517" y="943879"/>
            <a:ext cx="7366119" cy="523220"/>
          </a:xfrm>
          <a:prstGeom prst="rect">
            <a:avLst/>
          </a:prstGeom>
          <a:noFill/>
        </p:spPr>
        <p:txBody>
          <a:bodyPr wrap="none" lIns="91440" tIns="45720" rIns="91440" bIns="45720">
            <a:spAutoFit/>
          </a:bodyPr>
          <a:lstStyle/>
          <a:p>
            <a:pPr algn="ctr"/>
            <a:r>
              <a:rPr lang="ja-JP" altLang="en-US" sz="2800" b="1" dirty="0">
                <a:ln w="9525">
                  <a:solidFill>
                    <a:schemeClr val="bg1"/>
                  </a:solidFill>
                  <a:prstDash val="solid"/>
                </a:ln>
                <a:solidFill>
                  <a:srgbClr val="7030A0"/>
                </a:solidFill>
                <a:effectLst>
                  <a:outerShdw blurRad="12700" dist="38100" dir="2700000" algn="tl" rotWithShape="0">
                    <a:schemeClr val="bg1">
                      <a:lumMod val="50000"/>
                    </a:schemeClr>
                  </a:outerShdw>
                </a:effectLst>
                <a:latin typeface="メイリオ" panose="020B0604030504040204" pitchFamily="50" charset="-128"/>
                <a:ea typeface="メイリオ" panose="020B0604030504040204" pitchFamily="50" charset="-128"/>
              </a:rPr>
              <a:t>これからの生き方と仕事を考える「女性塾」</a:t>
            </a:r>
            <a:endParaRPr lang="ja-JP" altLang="en-US" sz="2800" b="1" cap="none" spc="0" dirty="0">
              <a:ln w="9525">
                <a:solidFill>
                  <a:schemeClr val="bg1"/>
                </a:solidFill>
                <a:prstDash val="solid"/>
              </a:ln>
              <a:solidFill>
                <a:srgbClr val="7030A0"/>
              </a:solidFill>
              <a:effectLst>
                <a:outerShdw blurRad="12700" dist="38100" dir="2700000" algn="tl" rotWithShape="0">
                  <a:schemeClr val="bg1">
                    <a:lumMod val="50000"/>
                  </a:schemeClr>
                </a:outerShdw>
              </a:effectLst>
              <a:latin typeface="メイリオ" panose="020B0604030504040204" pitchFamily="50" charset="-128"/>
              <a:ea typeface="メイリオ" panose="020B0604030504040204" pitchFamily="50" charset="-128"/>
            </a:endParaRPr>
          </a:p>
        </p:txBody>
      </p:sp>
      <p:sp>
        <p:nvSpPr>
          <p:cNvPr id="47" name="正方形/長方形 46">
            <a:extLst>
              <a:ext uri="{FF2B5EF4-FFF2-40B4-BE49-F238E27FC236}">
                <a16:creationId xmlns:a16="http://schemas.microsoft.com/office/drawing/2014/main" id="{256A3532-CBA2-44D0-A243-FFF558DACA8D}"/>
              </a:ext>
            </a:extLst>
          </p:cNvPr>
          <p:cNvSpPr/>
          <p:nvPr/>
        </p:nvSpPr>
        <p:spPr>
          <a:xfrm>
            <a:off x="4822730" y="9803239"/>
            <a:ext cx="2774837" cy="323486"/>
          </a:xfrm>
          <a:prstGeom prst="rect">
            <a:avLst/>
          </a:prstGeom>
        </p:spPr>
        <p:txBody>
          <a:bodyPr wrap="square">
            <a:spAutoFit/>
          </a:bodyPr>
          <a:lstStyle/>
          <a:p>
            <a:pPr>
              <a:lnSpc>
                <a:spcPts val="2000"/>
              </a:lnSpc>
            </a:pPr>
            <a:r>
              <a:rPr lang="ja-JP" altLang="en-US" sz="1200" b="1" dirty="0">
                <a:latin typeface="HG丸ｺﾞｼｯｸM-PRO" panose="020F0600000000000000" pitchFamily="50" charset="-128"/>
                <a:ea typeface="HG丸ｺﾞｼｯｸM-PRO" panose="020F0600000000000000" pitchFamily="50" charset="-128"/>
              </a:rPr>
              <a:t>✉： </a:t>
            </a:r>
            <a:r>
              <a:rPr lang="en-US" altLang="ja-JP" sz="1200" b="1" dirty="0">
                <a:latin typeface="HG丸ｺﾞｼｯｸM-PRO" panose="020F0600000000000000" pitchFamily="50" charset="-128"/>
                <a:ea typeface="HG丸ｺﾞｼｯｸM-PRO" panose="020F0600000000000000" pitchFamily="50" charset="-128"/>
              </a:rPr>
              <a:t>syokou@city.koshi.lg.jp</a:t>
            </a:r>
            <a:endParaRPr lang="ja-JP" altLang="en-US" sz="1200" b="1" dirty="0">
              <a:latin typeface="HG丸ｺﾞｼｯｸM-PRO" panose="020F0600000000000000" pitchFamily="50" charset="-128"/>
              <a:ea typeface="HG丸ｺﾞｼｯｸM-PRO" panose="020F0600000000000000" pitchFamily="50" charset="-128"/>
            </a:endParaRPr>
          </a:p>
        </p:txBody>
      </p:sp>
      <p:sp>
        <p:nvSpPr>
          <p:cNvPr id="48" name="正方形/長方形 47">
            <a:extLst>
              <a:ext uri="{FF2B5EF4-FFF2-40B4-BE49-F238E27FC236}">
                <a16:creationId xmlns:a16="http://schemas.microsoft.com/office/drawing/2014/main" id="{6BF4772A-FF58-4838-8F52-5F9F7439EDE9}"/>
              </a:ext>
            </a:extLst>
          </p:cNvPr>
          <p:cNvSpPr/>
          <p:nvPr/>
        </p:nvSpPr>
        <p:spPr>
          <a:xfrm>
            <a:off x="2937911" y="9999806"/>
            <a:ext cx="2962107" cy="310662"/>
          </a:xfrm>
          <a:prstGeom prst="rect">
            <a:avLst/>
          </a:prstGeom>
        </p:spPr>
        <p:txBody>
          <a:bodyPr wrap="square">
            <a:spAutoFit/>
          </a:bodyPr>
          <a:lstStyle/>
          <a:p>
            <a:pPr>
              <a:lnSpc>
                <a:spcPts val="2000"/>
              </a:lnSpc>
            </a:pPr>
            <a:r>
              <a:rPr lang="ja-JP" altLang="en-US" sz="1200" b="1" dirty="0">
                <a:latin typeface="HG丸ｺﾞｼｯｸM-PRO" panose="020F0600000000000000" pitchFamily="50" charset="-128"/>
                <a:ea typeface="HG丸ｺﾞｼｯｸM-PRO" panose="020F0600000000000000" pitchFamily="50" charset="-128"/>
              </a:rPr>
              <a:t>電話：</a:t>
            </a:r>
            <a:r>
              <a:rPr lang="en-US" altLang="ja-JP" sz="1200" b="1" dirty="0">
                <a:latin typeface="HG丸ｺﾞｼｯｸM-PRO" panose="020F0600000000000000" pitchFamily="50" charset="-128"/>
                <a:ea typeface="HG丸ｺﾞｼｯｸM-PRO" panose="020F0600000000000000" pitchFamily="50" charset="-128"/>
              </a:rPr>
              <a:t>096-248-1115</a:t>
            </a:r>
            <a:endParaRPr lang="ja-JP" altLang="en-US" sz="1200" b="1" dirty="0">
              <a:latin typeface="HG丸ｺﾞｼｯｸM-PRO" panose="020F0600000000000000" pitchFamily="50" charset="-128"/>
              <a:ea typeface="HG丸ｺﾞｼｯｸM-PRO" panose="020F0600000000000000" pitchFamily="50" charset="-128"/>
            </a:endParaRPr>
          </a:p>
        </p:txBody>
      </p:sp>
      <p:sp>
        <p:nvSpPr>
          <p:cNvPr id="49" name="正方形/長方形 48">
            <a:extLst>
              <a:ext uri="{FF2B5EF4-FFF2-40B4-BE49-F238E27FC236}">
                <a16:creationId xmlns:a16="http://schemas.microsoft.com/office/drawing/2014/main" id="{64D8D0DA-E62B-48F2-A3A8-E4CCAAF19BAF}"/>
              </a:ext>
            </a:extLst>
          </p:cNvPr>
          <p:cNvSpPr/>
          <p:nvPr/>
        </p:nvSpPr>
        <p:spPr>
          <a:xfrm>
            <a:off x="5241939" y="10015200"/>
            <a:ext cx="2087099" cy="310662"/>
          </a:xfrm>
          <a:prstGeom prst="rect">
            <a:avLst/>
          </a:prstGeom>
        </p:spPr>
        <p:txBody>
          <a:bodyPr wrap="square">
            <a:spAutoFit/>
          </a:bodyPr>
          <a:lstStyle/>
          <a:p>
            <a:pPr>
              <a:lnSpc>
                <a:spcPts val="2000"/>
              </a:lnSpc>
            </a:pPr>
            <a:r>
              <a:rPr lang="en-US" altLang="ja-JP" sz="1200" b="1" dirty="0">
                <a:latin typeface="HG丸ｺﾞｼｯｸM-PRO" panose="020F0600000000000000" pitchFamily="50" charset="-128"/>
                <a:ea typeface="HG丸ｺﾞｼｯｸM-PRO" panose="020F0600000000000000" pitchFamily="50" charset="-128"/>
              </a:rPr>
              <a:t>Fax</a:t>
            </a:r>
            <a:r>
              <a:rPr lang="ja-JP" altLang="en-US" sz="1200" b="1" dirty="0">
                <a:latin typeface="HG丸ｺﾞｼｯｸM-PRO" panose="020F0600000000000000" pitchFamily="50" charset="-128"/>
                <a:ea typeface="HG丸ｺﾞｼｯｸM-PRO" panose="020F0600000000000000" pitchFamily="50" charset="-128"/>
              </a:rPr>
              <a:t>：</a:t>
            </a:r>
            <a:r>
              <a:rPr lang="en-US" altLang="ja-JP" sz="1200" b="1" dirty="0">
                <a:latin typeface="HG丸ｺﾞｼｯｸM-PRO" panose="020F0600000000000000" pitchFamily="50" charset="-128"/>
                <a:ea typeface="HG丸ｺﾞｼｯｸM-PRO" panose="020F0600000000000000" pitchFamily="50" charset="-128"/>
              </a:rPr>
              <a:t>096-248-1196</a:t>
            </a:r>
            <a:endParaRPr lang="ja-JP" altLang="en-US" sz="1200" b="1" dirty="0">
              <a:latin typeface="HG丸ｺﾞｼｯｸM-PRO" panose="020F0600000000000000" pitchFamily="50" charset="-128"/>
              <a:ea typeface="HG丸ｺﾞｼｯｸM-PRO" panose="020F0600000000000000" pitchFamily="50" charset="-128"/>
            </a:endParaRPr>
          </a:p>
        </p:txBody>
      </p:sp>
      <p:sp>
        <p:nvSpPr>
          <p:cNvPr id="50" name="正方形/長方形 49">
            <a:extLst>
              <a:ext uri="{FF2B5EF4-FFF2-40B4-BE49-F238E27FC236}">
                <a16:creationId xmlns:a16="http://schemas.microsoft.com/office/drawing/2014/main" id="{7FEC9B37-E516-449F-8C7A-8143B83A460F}"/>
              </a:ext>
            </a:extLst>
          </p:cNvPr>
          <p:cNvSpPr/>
          <p:nvPr/>
        </p:nvSpPr>
        <p:spPr>
          <a:xfrm>
            <a:off x="1471595" y="9550920"/>
            <a:ext cx="5728854" cy="276999"/>
          </a:xfrm>
          <a:prstGeom prst="rect">
            <a:avLst/>
          </a:prstGeom>
        </p:spPr>
        <p:txBody>
          <a:bodyPr wrap="square">
            <a:spAutoFit/>
          </a:bodyPr>
          <a:lstStyle/>
          <a:p>
            <a:r>
              <a:rPr lang="ja-JP" altLang="en-US" sz="1200" b="1" dirty="0">
                <a:latin typeface="HG丸ｺﾞｼｯｸM-PRO" panose="020F0600000000000000" pitchFamily="50" charset="-128"/>
                <a:ea typeface="HG丸ｺﾞｼｯｸM-PRO" panose="020F0600000000000000" pitchFamily="50" charset="-128"/>
              </a:rPr>
              <a:t>〒</a:t>
            </a:r>
            <a:r>
              <a:rPr lang="en-US" altLang="ja-JP" sz="1200" b="1" dirty="0">
                <a:latin typeface="HG丸ｺﾞｼｯｸM-PRO" panose="020F0600000000000000" pitchFamily="50" charset="-128"/>
                <a:ea typeface="HG丸ｺﾞｼｯｸM-PRO" panose="020F0600000000000000" pitchFamily="50" charset="-128"/>
              </a:rPr>
              <a:t>861-1195</a:t>
            </a:r>
            <a:r>
              <a:rPr lang="ja-JP" altLang="en-US" sz="1200" b="1" dirty="0">
                <a:latin typeface="HG丸ｺﾞｼｯｸM-PRO" panose="020F0600000000000000" pitchFamily="50" charset="-128"/>
                <a:ea typeface="HG丸ｺﾞｼｯｸM-PRO" panose="020F0600000000000000" pitchFamily="50" charset="-128"/>
              </a:rPr>
              <a:t>　合志市竹迫</a:t>
            </a:r>
            <a:r>
              <a:rPr lang="en-US" altLang="ja-JP" sz="1200" b="1" dirty="0">
                <a:latin typeface="HG丸ｺﾞｼｯｸM-PRO" panose="020F0600000000000000" pitchFamily="50" charset="-128"/>
                <a:ea typeface="HG丸ｺﾞｼｯｸM-PRO" panose="020F0600000000000000" pitchFamily="50" charset="-128"/>
              </a:rPr>
              <a:t>2140</a:t>
            </a:r>
            <a:r>
              <a:rPr lang="ja-JP" altLang="en-US" sz="1200" b="1" dirty="0">
                <a:latin typeface="HG丸ｺﾞｼｯｸM-PRO" panose="020F0600000000000000" pitchFamily="50" charset="-128"/>
                <a:ea typeface="HG丸ｺﾞｼｯｸM-PRO" panose="020F0600000000000000" pitchFamily="50" charset="-128"/>
              </a:rPr>
              <a:t>番地</a:t>
            </a:r>
            <a:endParaRPr lang="ja-JP" altLang="en-US" sz="1200" dirty="0">
              <a:latin typeface="HG丸ｺﾞｼｯｸM-PRO" panose="020F0600000000000000" pitchFamily="50" charset="-128"/>
              <a:ea typeface="HG丸ｺﾞｼｯｸM-PRO" panose="020F0600000000000000" pitchFamily="50" charset="-128"/>
            </a:endParaRPr>
          </a:p>
        </p:txBody>
      </p:sp>
      <p:sp>
        <p:nvSpPr>
          <p:cNvPr id="19" name="テキスト ボックス 18">
            <a:extLst>
              <a:ext uri="{FF2B5EF4-FFF2-40B4-BE49-F238E27FC236}">
                <a16:creationId xmlns:a16="http://schemas.microsoft.com/office/drawing/2014/main" id="{CC5EA044-5603-4A50-BC09-6A1F10509E0A}"/>
              </a:ext>
            </a:extLst>
          </p:cNvPr>
          <p:cNvSpPr txBox="1"/>
          <p:nvPr/>
        </p:nvSpPr>
        <p:spPr>
          <a:xfrm>
            <a:off x="778003" y="1481851"/>
            <a:ext cx="6268359" cy="1015663"/>
          </a:xfrm>
          <a:prstGeom prst="rect">
            <a:avLst/>
          </a:prstGeom>
          <a:solidFill>
            <a:schemeClr val="bg1">
              <a:alpha val="30000"/>
            </a:schemeClr>
          </a:solidFill>
        </p:spPr>
        <p:txBody>
          <a:bodyPr wrap="square" rtlCol="0">
            <a:spAutoFit/>
          </a:bodyPr>
          <a:lstStyle/>
          <a:p>
            <a:r>
              <a:rPr lang="ja-JP" altLang="en-US" sz="1200" dirty="0">
                <a:latin typeface="游明朝 Demibold" panose="02020600000000000000" pitchFamily="18" charset="-128"/>
                <a:ea typeface="游明朝 Demibold" panose="02020600000000000000" pitchFamily="18" charset="-128"/>
              </a:rPr>
              <a:t>「家計を支えるために自分も働きたい」「起業したいがノウハウがない」「もし一生独身でも、元気に働きながら豊かに暮らしたい」「老後、子どもには負担をかけたくない」など、女性誰もが課題や不安を抱えている時代です。</a:t>
            </a:r>
          </a:p>
          <a:p>
            <a:r>
              <a:rPr lang="ja-JP" altLang="en-US" sz="1200" dirty="0">
                <a:latin typeface="游明朝 Demibold" panose="02020600000000000000" pitchFamily="18" charset="-128"/>
                <a:ea typeface="游明朝 Demibold" panose="02020600000000000000" pitchFamily="18" charset="-128"/>
              </a:rPr>
              <a:t>女性たちが自分らしい人生を豊かに生きていく方法を、「仕事」「働き方」「お金」という</a:t>
            </a:r>
            <a:r>
              <a:rPr lang="en-US" altLang="ja-JP" sz="1200" dirty="0">
                <a:latin typeface="游明朝 Demibold" panose="02020600000000000000" pitchFamily="18" charset="-128"/>
                <a:ea typeface="游明朝 Demibold" panose="02020600000000000000" pitchFamily="18" charset="-128"/>
              </a:rPr>
              <a:t>3</a:t>
            </a:r>
            <a:r>
              <a:rPr lang="ja-JP" altLang="en-US" sz="1200" dirty="0">
                <a:latin typeface="游明朝 Demibold" panose="02020600000000000000" pitchFamily="18" charset="-128"/>
                <a:ea typeface="游明朝 Demibold" panose="02020600000000000000" pitchFamily="18" charset="-128"/>
              </a:rPr>
              <a:t>回シリーズで展開します。今後の仕事と生き方を考える機会を作りませんか。</a:t>
            </a:r>
          </a:p>
        </p:txBody>
      </p:sp>
    </p:spTree>
    <p:extLst>
      <p:ext uri="{BB962C8B-B14F-4D97-AF65-F5344CB8AC3E}">
        <p14:creationId xmlns:p14="http://schemas.microsoft.com/office/powerpoint/2010/main" val="779290052"/>
      </p:ext>
    </p:extLst>
  </p:cSld>
  <p:clrMapOvr>
    <a:masterClrMapping/>
  </p:clrMapOvr>
</p:sld>
</file>

<file path=ppt/theme/theme1.xml><?xml version="1.0" encoding="utf-8"?>
<a:theme xmlns:a="http://schemas.openxmlformats.org/drawingml/2006/main" name="1_ガイド入りテンプレートサンプル20130531三木さん">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5.potx" id="{3F8E5C06-014F-4A13-A3C7-E133BECAFD1E}" vid="{BD152B00-4CFD-4022-8208-530F7579D7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913</TotalTime>
  <Words>359</Words>
  <Application>Microsoft Office PowerPoint</Application>
  <PresentationFormat>ユーザー設定</PresentationFormat>
  <Paragraphs>34</Paragraphs>
  <Slides>1</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HGS創英角ｺﾞｼｯｸUB</vt:lpstr>
      <vt:lpstr>HG丸ｺﾞｼｯｸM-PRO</vt:lpstr>
      <vt:lpstr>メイリオ</vt:lpstr>
      <vt:lpstr>游ゴシック Medium</vt:lpstr>
      <vt:lpstr>游明朝 Demibold</vt:lpstr>
      <vt:lpstr>Arial</vt:lpstr>
      <vt:lpstr>Calibri</vt:lpstr>
      <vt:lpstr>Calibri Light</vt:lpstr>
      <vt:lpstr>1_ガイド入りテンプレートサンプル20130531三木さん</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九重　浩光</dc:creator>
  <cp:lastModifiedBy>九重　浩光</cp:lastModifiedBy>
  <cp:revision>48</cp:revision>
  <cp:lastPrinted>2019-09-30T02:33:28Z</cp:lastPrinted>
  <dcterms:modified xsi:type="dcterms:W3CDTF">2019-09-30T08:08:27Z</dcterms:modified>
</cp:coreProperties>
</file>